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4"/>
    <p:sldMasterId id="2147483687" r:id="rId5"/>
    <p:sldMasterId id="2147483699" r:id="rId6"/>
    <p:sldMasterId id="2147483711" r:id="rId7"/>
  </p:sldMasterIdLst>
  <p:notesMasterIdLst>
    <p:notesMasterId r:id="rId24"/>
  </p:notesMasterIdLst>
  <p:handoutMasterIdLst>
    <p:handoutMasterId r:id="rId25"/>
  </p:handoutMasterIdLst>
  <p:sldIdLst>
    <p:sldId id="270" r:id="rId8"/>
    <p:sldId id="257" r:id="rId9"/>
    <p:sldId id="268" r:id="rId10"/>
    <p:sldId id="258" r:id="rId11"/>
    <p:sldId id="260" r:id="rId12"/>
    <p:sldId id="269" r:id="rId13"/>
    <p:sldId id="262" r:id="rId14"/>
    <p:sldId id="271" r:id="rId15"/>
    <p:sldId id="273" r:id="rId16"/>
    <p:sldId id="267" r:id="rId17"/>
    <p:sldId id="263" r:id="rId18"/>
    <p:sldId id="272" r:id="rId19"/>
    <p:sldId id="274" r:id="rId20"/>
    <p:sldId id="264" r:id="rId21"/>
    <p:sldId id="265" r:id="rId22"/>
    <p:sldId id="266" r:id="rId23"/>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4F77B1"/>
    <a:srgbClr val="0066FF"/>
    <a:srgbClr val="3366CC"/>
    <a:srgbClr val="66CCFF"/>
    <a:srgbClr val="FFFFF3"/>
    <a:srgbClr val="FF3300"/>
    <a:srgbClr val="456800"/>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FFB019-2BFC-585F-6D4D-0FE0F2B1A175}" v="1" dt="2024-01-08T19:07:10.119"/>
    <p1510:client id="{85560586-CA11-AA85-2E34-24F18686733B}" v="139" dt="2021-09-22T18:47:57.1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09" autoAdjust="0"/>
  </p:normalViewPr>
  <p:slideViewPr>
    <p:cSldViewPr>
      <p:cViewPr varScale="1">
        <p:scale>
          <a:sx n="105" d="100"/>
          <a:sy n="105" d="100"/>
        </p:scale>
        <p:origin x="1188" y="108"/>
      </p:cViewPr>
      <p:guideLst>
        <p:guide orient="horz" pos="2160"/>
        <p:guide pos="2880"/>
      </p:guideLst>
    </p:cSldViewPr>
  </p:slideViewPr>
  <p:outlineViewPr>
    <p:cViewPr>
      <p:scale>
        <a:sx n="33" d="100"/>
        <a:sy n="33" d="100"/>
      </p:scale>
      <p:origin x="0" y="5352"/>
    </p:cViewPr>
  </p:outlineViewPr>
  <p:notesTextViewPr>
    <p:cViewPr>
      <p:scale>
        <a:sx n="3" d="2"/>
        <a:sy n="3" d="2"/>
      </p:scale>
      <p:origin x="0" y="0"/>
    </p:cViewPr>
  </p:notesTextViewPr>
  <p:notesViewPr>
    <p:cSldViewPr>
      <p:cViewPr varScale="1">
        <p:scale>
          <a:sx n="79" d="100"/>
          <a:sy n="79" d="100"/>
        </p:scale>
        <p:origin x="1986"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sales, Karla" userId="S::karla.rosales@lausd.net::0b2e1671-3f43-44dd-8c43-a65173f10dda" providerId="AD" clId="Web-{6CFFB019-2BFC-585F-6D4D-0FE0F2B1A175}"/>
    <pc:docChg chg="modSld">
      <pc:chgData name="Rosales, Karla" userId="S::karla.rosales@lausd.net::0b2e1671-3f43-44dd-8c43-a65173f10dda" providerId="AD" clId="Web-{6CFFB019-2BFC-585F-6D4D-0FE0F2B1A175}" dt="2024-01-08T19:07:10.119" v="0"/>
      <pc:docMkLst>
        <pc:docMk/>
      </pc:docMkLst>
      <pc:sldChg chg="delSp">
        <pc:chgData name="Rosales, Karla" userId="S::karla.rosales@lausd.net::0b2e1671-3f43-44dd-8c43-a65173f10dda" providerId="AD" clId="Web-{6CFFB019-2BFC-585F-6D4D-0FE0F2B1A175}" dt="2024-01-08T19:07:10.119" v="0"/>
        <pc:sldMkLst>
          <pc:docMk/>
          <pc:sldMk cId="0" sldId="266"/>
        </pc:sldMkLst>
        <pc:spChg chg="del">
          <ac:chgData name="Rosales, Karla" userId="S::karla.rosales@lausd.net::0b2e1671-3f43-44dd-8c43-a65173f10dda" providerId="AD" clId="Web-{6CFFB019-2BFC-585F-6D4D-0FE0F2B1A175}" dt="2024-01-08T19:07:10.119" v="0"/>
          <ac:spMkLst>
            <pc:docMk/>
            <pc:sldMk cId="0" sldId="266"/>
            <ac:spMk id="5" creationId="{00000000-0000-0000-0000-000000000000}"/>
          </ac:spMkLst>
        </pc:spChg>
      </pc:sldChg>
    </pc:docChg>
  </pc:docChgLst>
  <pc:docChgLst>
    <pc:chgData name="Gordian, Selina" userId="S::selina.gordian@lausd.net::f2e6ff90-8bf4-4bc8-bed9-6842e9e63bc5" providerId="AD" clId="Web-{85560586-CA11-AA85-2E34-24F18686733B}"/>
    <pc:docChg chg="modSld">
      <pc:chgData name="Gordian, Selina" userId="S::selina.gordian@lausd.net::f2e6ff90-8bf4-4bc8-bed9-6842e9e63bc5" providerId="AD" clId="Web-{85560586-CA11-AA85-2E34-24F18686733B}" dt="2021-09-22T18:47:54.018" v="68" actId="20577"/>
      <pc:docMkLst>
        <pc:docMk/>
      </pc:docMkLst>
      <pc:sldChg chg="modSp">
        <pc:chgData name="Gordian, Selina" userId="S::selina.gordian@lausd.net::f2e6ff90-8bf4-4bc8-bed9-6842e9e63bc5" providerId="AD" clId="Web-{85560586-CA11-AA85-2E34-24F18686733B}" dt="2021-09-22T18:31:41.075" v="27" actId="20577"/>
        <pc:sldMkLst>
          <pc:docMk/>
          <pc:sldMk cId="0" sldId="262"/>
        </pc:sldMkLst>
        <pc:spChg chg="mod">
          <ac:chgData name="Gordian, Selina" userId="S::selina.gordian@lausd.net::f2e6ff90-8bf4-4bc8-bed9-6842e9e63bc5" providerId="AD" clId="Web-{85560586-CA11-AA85-2E34-24F18686733B}" dt="2021-09-22T18:31:41.075" v="27" actId="20577"/>
          <ac:spMkLst>
            <pc:docMk/>
            <pc:sldMk cId="0" sldId="262"/>
            <ac:spMk id="3" creationId="{00000000-0000-0000-0000-000000000000}"/>
          </ac:spMkLst>
        </pc:spChg>
      </pc:sldChg>
      <pc:sldChg chg="modSp">
        <pc:chgData name="Gordian, Selina" userId="S::selina.gordian@lausd.net::f2e6ff90-8bf4-4bc8-bed9-6842e9e63bc5" providerId="AD" clId="Web-{85560586-CA11-AA85-2E34-24F18686733B}" dt="2021-09-22T18:47:24.783" v="64" actId="20577"/>
        <pc:sldMkLst>
          <pc:docMk/>
          <pc:sldMk cId="4048874762" sldId="271"/>
        </pc:sldMkLst>
        <pc:spChg chg="mod">
          <ac:chgData name="Gordian, Selina" userId="S::selina.gordian@lausd.net::f2e6ff90-8bf4-4bc8-bed9-6842e9e63bc5" providerId="AD" clId="Web-{85560586-CA11-AA85-2E34-24F18686733B}" dt="2021-09-22T18:47:24.783" v="64" actId="20577"/>
          <ac:spMkLst>
            <pc:docMk/>
            <pc:sldMk cId="4048874762" sldId="271"/>
            <ac:spMk id="3" creationId="{00000000-0000-0000-0000-000000000000}"/>
          </ac:spMkLst>
        </pc:spChg>
      </pc:sldChg>
      <pc:sldChg chg="modSp">
        <pc:chgData name="Gordian, Selina" userId="S::selina.gordian@lausd.net::f2e6ff90-8bf4-4bc8-bed9-6842e9e63bc5" providerId="AD" clId="Web-{85560586-CA11-AA85-2E34-24F18686733B}" dt="2021-09-22T18:47:54.018" v="68" actId="20577"/>
        <pc:sldMkLst>
          <pc:docMk/>
          <pc:sldMk cId="4185727584" sldId="274"/>
        </pc:sldMkLst>
        <pc:spChg chg="mod">
          <ac:chgData name="Gordian, Selina" userId="S::selina.gordian@lausd.net::f2e6ff90-8bf4-4bc8-bed9-6842e9e63bc5" providerId="AD" clId="Web-{85560586-CA11-AA85-2E34-24F18686733B}" dt="2021-09-22T18:47:54.018" v="68" actId="20577"/>
          <ac:spMkLst>
            <pc:docMk/>
            <pc:sldMk cId="4185727584" sldId="274"/>
            <ac:spMk id="6" creationId="{00000000-0000-0000-0000-000000000000}"/>
          </ac:spMkLst>
        </pc:spChg>
        <pc:spChg chg="mod">
          <ac:chgData name="Gordian, Selina" userId="S::selina.gordian@lausd.net::f2e6ff90-8bf4-4bc8-bed9-6842e9e63bc5" providerId="AD" clId="Web-{85560586-CA11-AA85-2E34-24F18686733B}" dt="2021-09-22T18:47:46.955" v="66" actId="1076"/>
          <ac:spMkLst>
            <pc:docMk/>
            <pc:sldMk cId="4185727584" sldId="274"/>
            <ac:spMk id="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57943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BB1A17-170B-4984-9DD3-A6038F1B138D}" type="datetimeFigureOut">
              <a:rPr lang="en-US" smtClean="0"/>
              <a:pPr/>
              <a:t>1/8/2024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E724077-45C4-4B3F-AAB1-F1D5D3A7C77D}" type="slidenum">
              <a:rPr lang="en-US" smtClean="0"/>
              <a:pPr/>
              <a:t>‹#›</a:t>
            </a:fld>
            <a:endParaRPr lang="en-US"/>
          </a:p>
        </p:txBody>
      </p:sp>
    </p:spTree>
    <p:extLst>
      <p:ext uri="{BB962C8B-B14F-4D97-AF65-F5344CB8AC3E}">
        <p14:creationId xmlns:p14="http://schemas.microsoft.com/office/powerpoint/2010/main" val="2155838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Note </a:t>
            </a:r>
            <a:r>
              <a:rPr lang="en-US" dirty="0"/>
              <a:t>there are no substitutions allowed,</a:t>
            </a:r>
            <a:r>
              <a:rPr lang="en-US" baseline="0" dirty="0"/>
              <a:t> only the approved Field Trip Options are to be served.</a:t>
            </a:r>
          </a:p>
          <a:p>
            <a:r>
              <a:rPr lang="en-US" baseline="0" dirty="0"/>
              <a:t>Now lets talk about the request for field trip form as we continue onto the next slide</a:t>
            </a:r>
            <a:endParaRPr lang="en-US" dirty="0"/>
          </a:p>
        </p:txBody>
      </p:sp>
      <p:sp>
        <p:nvSpPr>
          <p:cNvPr id="4" name="Slide Number Placeholder 3"/>
          <p:cNvSpPr>
            <a:spLocks noGrp="1"/>
          </p:cNvSpPr>
          <p:nvPr>
            <p:ph type="sldNum" sz="quarter" idx="10"/>
          </p:nvPr>
        </p:nvSpPr>
        <p:spPr/>
        <p:txBody>
          <a:bodyPr/>
          <a:lstStyle/>
          <a:p>
            <a:fld id="{BE724077-45C4-4B3F-AAB1-F1D5D3A7C77D}" type="slidenum">
              <a:rPr lang="en-US" smtClean="0"/>
              <a:pPr/>
              <a:t>5</a:t>
            </a:fld>
            <a:endParaRPr lang="en-US"/>
          </a:p>
        </p:txBody>
      </p:sp>
    </p:spTree>
    <p:extLst>
      <p:ext uri="{BB962C8B-B14F-4D97-AF65-F5344CB8AC3E}">
        <p14:creationId xmlns:p14="http://schemas.microsoft.com/office/powerpoint/2010/main" val="2572856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Note </a:t>
            </a:r>
            <a:r>
              <a:rPr lang="en-US" dirty="0"/>
              <a:t>there are no substitutions allowed,</a:t>
            </a:r>
            <a:r>
              <a:rPr lang="en-US" baseline="0" dirty="0"/>
              <a:t> only the approved Field Trip Options are to be served.</a:t>
            </a:r>
          </a:p>
          <a:p>
            <a:r>
              <a:rPr lang="en-US" baseline="0" dirty="0"/>
              <a:t>Now lets talk about the request for field trip form as we continue onto the next slide</a:t>
            </a:r>
            <a:endParaRPr lang="en-US" dirty="0"/>
          </a:p>
        </p:txBody>
      </p:sp>
      <p:sp>
        <p:nvSpPr>
          <p:cNvPr id="4" name="Slide Number Placeholder 3"/>
          <p:cNvSpPr>
            <a:spLocks noGrp="1"/>
          </p:cNvSpPr>
          <p:nvPr>
            <p:ph type="sldNum" sz="quarter" idx="10"/>
          </p:nvPr>
        </p:nvSpPr>
        <p:spPr/>
        <p:txBody>
          <a:bodyPr/>
          <a:lstStyle/>
          <a:p>
            <a:fld id="{BE724077-45C4-4B3F-AAB1-F1D5D3A7C77D}" type="slidenum">
              <a:rPr lang="en-US" smtClean="0"/>
              <a:pPr/>
              <a:t>6</a:t>
            </a:fld>
            <a:endParaRPr lang="en-US"/>
          </a:p>
        </p:txBody>
      </p:sp>
    </p:spTree>
    <p:extLst>
      <p:ext uri="{BB962C8B-B14F-4D97-AF65-F5344CB8AC3E}">
        <p14:creationId xmlns:p14="http://schemas.microsoft.com/office/powerpoint/2010/main" val="25754304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32762D3-DF72-D540-898C-C4A40E3E62D9}" type="datetimeFigureOut">
              <a:rPr lang="en-US" smtClean="0"/>
              <a:pPr/>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E1649-C190-1E44-AAD5-C129AA553731}" type="slidenum">
              <a:rPr lang="en-US" smtClean="0"/>
              <a:pPr/>
              <a:t>‹#›</a:t>
            </a:fld>
            <a:endParaRPr lang="en-US"/>
          </a:p>
        </p:txBody>
      </p:sp>
      <p:pic>
        <p:nvPicPr>
          <p:cNvPr id="7" name="Picture 6"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3239170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2762D3-DF72-D540-898C-C4A40E3E62D9}" type="datetimeFigureOut">
              <a:rPr lang="en-US" smtClean="0"/>
              <a:pPr/>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604CB887-EECC-4DFC-85BC-20BCD2A6C048}" type="slidenum">
              <a:rPr lang="en-US" smtClean="0"/>
              <a:pPr>
                <a:defRPr/>
              </a:pPr>
              <a:t>‹#›</a:t>
            </a:fld>
            <a:endParaRPr lang="en-US"/>
          </a:p>
        </p:txBody>
      </p:sp>
      <p:pic>
        <p:nvPicPr>
          <p:cNvPr id="7" name="Picture 6"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3438522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2762D3-DF72-D540-898C-C4A40E3E62D9}" type="datetimeFigureOut">
              <a:rPr lang="en-US" smtClean="0"/>
              <a:pPr/>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DA9416B2-EF2F-46CB-A702-CF9D02BF43C1}" type="slidenum">
              <a:rPr lang="en-US" smtClean="0"/>
              <a:pPr>
                <a:defRPr/>
              </a:pPr>
              <a:t>‹#›</a:t>
            </a:fld>
            <a:endParaRPr lang="en-US"/>
          </a:p>
        </p:txBody>
      </p:sp>
      <p:pic>
        <p:nvPicPr>
          <p:cNvPr id="7" name="Picture 6"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36186467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32762D3-DF72-D540-898C-C4A40E3E62D9}" type="datetimeFigureOut">
              <a:rPr lang="en-US" smtClean="0"/>
              <a:pPr/>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E1649-C190-1E44-AAD5-C129AA553731}" type="slidenum">
              <a:rPr lang="en-US" smtClean="0"/>
              <a:pPr/>
              <a:t>‹#›</a:t>
            </a:fld>
            <a:endParaRPr lang="en-US"/>
          </a:p>
        </p:txBody>
      </p:sp>
      <p:pic>
        <p:nvPicPr>
          <p:cNvPr id="7" name="Picture 6"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pic>
        <p:nvPicPr>
          <p:cNvPr id="8" name="Picture 7"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33516863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2762D3-DF72-D540-898C-C4A40E3E62D9}" type="datetimeFigureOut">
              <a:rPr lang="en-US" smtClean="0"/>
              <a:pPr/>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E1649-C190-1E44-AAD5-C129AA553731}" type="slidenum">
              <a:rPr lang="en-US" smtClean="0"/>
              <a:pPr/>
              <a:t>‹#›</a:t>
            </a:fld>
            <a:endParaRPr lang="en-US"/>
          </a:p>
        </p:txBody>
      </p:sp>
      <p:pic>
        <p:nvPicPr>
          <p:cNvPr id="7" name="Picture 6"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pic>
        <p:nvPicPr>
          <p:cNvPr id="8" name="Picture 7"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40630745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pic>
        <p:nvPicPr>
          <p:cNvPr id="8" name="Picture 7" descr="Sunny Back.png"/>
          <p:cNvPicPr>
            <a:picLocks noChangeAspect="1"/>
          </p:cNvPicPr>
          <p:nvPr/>
        </p:nvPicPr>
        <p:blipFill>
          <a:blip r:embed="rId2">
            <a:alphaModFix amt="69000"/>
            <a:extLst>
              <a:ext uri="{28A0092B-C50C-407E-A947-70E740481C1C}">
                <a14:useLocalDpi xmlns:a14="http://schemas.microsoft.com/office/drawing/2010/main" val="0"/>
              </a:ext>
            </a:extLst>
          </a:blip>
          <a:stretch>
            <a:fillRect/>
          </a:stretch>
        </p:blipFill>
        <p:spPr>
          <a:xfrm>
            <a:off x="-17434" y="0"/>
            <a:ext cx="9161434" cy="6880414"/>
          </a:xfrm>
          <a:prstGeom prst="rect">
            <a:avLst/>
          </a:prstGeom>
        </p:spPr>
      </p:pic>
      <p:sp>
        <p:nvSpPr>
          <p:cNvPr id="2" name="Title 1"/>
          <p:cNvSpPr>
            <a:spLocks noGrp="1"/>
          </p:cNvSpPr>
          <p:nvPr>
            <p:ph type="title"/>
          </p:nvPr>
        </p:nvSpPr>
        <p:spPr>
          <a:xfrm>
            <a:off x="2517587" y="4406900"/>
            <a:ext cx="5977126"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517587" y="2906713"/>
            <a:ext cx="5977125"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92DC5D-2FFA-1D43-BE67-4498328BF505}" type="datetimeFigureOut">
              <a:rPr lang="en-US" smtClean="0"/>
              <a:pPr/>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5C4280-C049-3F4D-9821-9F213D5518C1}" type="slidenum">
              <a:rPr lang="en-US" smtClean="0"/>
              <a:pPr/>
              <a:t>‹#›</a:t>
            </a:fld>
            <a:endParaRPr lang="en-US"/>
          </a:p>
        </p:txBody>
      </p:sp>
      <p:pic>
        <p:nvPicPr>
          <p:cNvPr id="7" name="Picture 6" descr="FSD PPP Templa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95" y="0"/>
            <a:ext cx="2694791" cy="6858000"/>
          </a:xfrm>
          <a:prstGeom prst="rect">
            <a:avLst/>
          </a:prstGeom>
        </p:spPr>
      </p:pic>
      <p:pic>
        <p:nvPicPr>
          <p:cNvPr id="9" name="Picture 8" descr="Sunny Back.png"/>
          <p:cNvPicPr>
            <a:picLocks noChangeAspect="1"/>
          </p:cNvPicPr>
          <p:nvPr/>
        </p:nvPicPr>
        <p:blipFill>
          <a:blip r:embed="rId2">
            <a:alphaModFix amt="69000"/>
            <a:extLst>
              <a:ext uri="{28A0092B-C50C-407E-A947-70E740481C1C}">
                <a14:useLocalDpi xmlns:a14="http://schemas.microsoft.com/office/drawing/2010/main" val="0"/>
              </a:ext>
            </a:extLst>
          </a:blip>
          <a:stretch>
            <a:fillRect/>
          </a:stretch>
        </p:blipFill>
        <p:spPr>
          <a:xfrm>
            <a:off x="-17434" y="0"/>
            <a:ext cx="9161434" cy="6880414"/>
          </a:xfrm>
          <a:prstGeom prst="rect">
            <a:avLst/>
          </a:prstGeom>
        </p:spPr>
      </p:pic>
      <p:pic>
        <p:nvPicPr>
          <p:cNvPr id="10" name="Picture 9" descr="FSD PPP Templa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95" y="0"/>
            <a:ext cx="2694791" cy="6858000"/>
          </a:xfrm>
          <a:prstGeom prst="rect">
            <a:avLst/>
          </a:prstGeom>
        </p:spPr>
      </p:pic>
    </p:spTree>
    <p:extLst>
      <p:ext uri="{BB962C8B-B14F-4D97-AF65-F5344CB8AC3E}">
        <p14:creationId xmlns:p14="http://schemas.microsoft.com/office/powerpoint/2010/main" val="6972904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2762D3-DF72-D540-898C-C4A40E3E62D9}" type="datetimeFigureOut">
              <a:rPr lang="en-US" smtClean="0"/>
              <a:pPr/>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AE1649-C190-1E44-AAD5-C129AA553731}" type="slidenum">
              <a:rPr lang="en-US" smtClean="0"/>
              <a:pPr/>
              <a:t>‹#›</a:t>
            </a:fld>
            <a:endParaRPr lang="en-US"/>
          </a:p>
        </p:txBody>
      </p:sp>
      <p:pic>
        <p:nvPicPr>
          <p:cNvPr id="8" name="Picture 7"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pic>
        <p:nvPicPr>
          <p:cNvPr id="9" name="Picture 8"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10643917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32762D3-DF72-D540-898C-C4A40E3E62D9}" type="datetimeFigureOut">
              <a:rPr lang="en-US" smtClean="0"/>
              <a:pPr/>
              <a:t>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AE1649-C190-1E44-AAD5-C129AA553731}" type="slidenum">
              <a:rPr lang="en-US" smtClean="0"/>
              <a:pPr/>
              <a:t>‹#›</a:t>
            </a:fld>
            <a:endParaRPr lang="en-US"/>
          </a:p>
        </p:txBody>
      </p:sp>
      <p:pic>
        <p:nvPicPr>
          <p:cNvPr id="10" name="Picture 9"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pic>
        <p:nvPicPr>
          <p:cNvPr id="11" name="Picture 10"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2111126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2762D3-DF72-D540-898C-C4A40E3E62D9}" type="datetimeFigureOut">
              <a:rPr lang="en-US" smtClean="0"/>
              <a:pPr/>
              <a:t>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AE1649-C190-1E44-AAD5-C129AA553731}" type="slidenum">
              <a:rPr lang="en-US" smtClean="0"/>
              <a:pPr/>
              <a:t>‹#›</a:t>
            </a:fld>
            <a:endParaRPr lang="en-US"/>
          </a:p>
        </p:txBody>
      </p:sp>
      <p:pic>
        <p:nvPicPr>
          <p:cNvPr id="6" name="Picture 5"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pic>
        <p:nvPicPr>
          <p:cNvPr id="7" name="Picture 6"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29095749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2762D3-DF72-D540-898C-C4A40E3E62D9}" type="datetimeFigureOut">
              <a:rPr lang="en-US" smtClean="0"/>
              <a:pPr/>
              <a:t>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AE1649-C190-1E44-AAD5-C129AA553731}" type="slidenum">
              <a:rPr lang="en-US" smtClean="0"/>
              <a:pPr/>
              <a:t>‹#›</a:t>
            </a:fld>
            <a:endParaRPr lang="en-US"/>
          </a:p>
        </p:txBody>
      </p:sp>
      <p:pic>
        <p:nvPicPr>
          <p:cNvPr id="5" name="Picture 4"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pic>
        <p:nvPicPr>
          <p:cNvPr id="6" name="Picture 5"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14928514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2762D3-DF72-D540-898C-C4A40E3E62D9}" type="datetimeFigureOut">
              <a:rPr lang="en-US" smtClean="0"/>
              <a:pPr/>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AE1649-C190-1E44-AAD5-C129AA553731}" type="slidenum">
              <a:rPr lang="en-US" smtClean="0"/>
              <a:pPr/>
              <a:t>‹#›</a:t>
            </a:fld>
            <a:endParaRPr lang="en-US"/>
          </a:p>
        </p:txBody>
      </p:sp>
      <p:pic>
        <p:nvPicPr>
          <p:cNvPr id="8" name="Picture 7"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pic>
        <p:nvPicPr>
          <p:cNvPr id="9" name="Picture 8"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1634857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2762D3-DF72-D540-898C-C4A40E3E62D9}" type="datetimeFigureOut">
              <a:rPr lang="en-US" smtClean="0"/>
              <a:pPr/>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83F5CB31-3B0F-434C-A478-8AC1ED98EC8D}" type="slidenum">
              <a:rPr lang="en-US" smtClean="0"/>
              <a:pPr>
                <a:defRPr/>
              </a:pPr>
              <a:t>‹#›</a:t>
            </a:fld>
            <a:endParaRPr lang="en-US"/>
          </a:p>
        </p:txBody>
      </p:sp>
      <p:pic>
        <p:nvPicPr>
          <p:cNvPr id="7" name="Picture 6"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22783784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2762D3-DF72-D540-898C-C4A40E3E62D9}" type="datetimeFigureOut">
              <a:rPr lang="en-US" smtClean="0"/>
              <a:pPr/>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AE1649-C190-1E44-AAD5-C129AA553731}" type="slidenum">
              <a:rPr lang="en-US" smtClean="0"/>
              <a:pPr/>
              <a:t>‹#›</a:t>
            </a:fld>
            <a:endParaRPr lang="en-US"/>
          </a:p>
        </p:txBody>
      </p:sp>
      <p:pic>
        <p:nvPicPr>
          <p:cNvPr id="8" name="Picture 7"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pic>
        <p:nvPicPr>
          <p:cNvPr id="9" name="Picture 8"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8539681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2762D3-DF72-D540-898C-C4A40E3E62D9}" type="datetimeFigureOut">
              <a:rPr lang="en-US" smtClean="0"/>
              <a:pPr/>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E1649-C190-1E44-AAD5-C129AA553731}" type="slidenum">
              <a:rPr lang="en-US" smtClean="0"/>
              <a:pPr/>
              <a:t>‹#›</a:t>
            </a:fld>
            <a:endParaRPr lang="en-US"/>
          </a:p>
        </p:txBody>
      </p:sp>
      <p:pic>
        <p:nvPicPr>
          <p:cNvPr id="7" name="Picture 6"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pic>
        <p:nvPicPr>
          <p:cNvPr id="8" name="Picture 7"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39176351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2762D3-DF72-D540-898C-C4A40E3E62D9}" type="datetimeFigureOut">
              <a:rPr lang="en-US" smtClean="0"/>
              <a:pPr/>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E1649-C190-1E44-AAD5-C129AA553731}" type="slidenum">
              <a:rPr lang="en-US" smtClean="0"/>
              <a:pPr/>
              <a:t>‹#›</a:t>
            </a:fld>
            <a:endParaRPr lang="en-US"/>
          </a:p>
        </p:txBody>
      </p:sp>
      <p:pic>
        <p:nvPicPr>
          <p:cNvPr id="7" name="Picture 6"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pic>
        <p:nvPicPr>
          <p:cNvPr id="8" name="Picture 7"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37863981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32762D3-DF72-D540-898C-C4A40E3E62D9}" type="datetimeFigureOut">
              <a:rPr lang="en-US" smtClean="0"/>
              <a:pPr/>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E1649-C190-1E44-AAD5-C129AA553731}" type="slidenum">
              <a:rPr lang="en-US" smtClean="0"/>
              <a:pPr/>
              <a:t>‹#›</a:t>
            </a:fld>
            <a:endParaRPr lang="en-US"/>
          </a:p>
        </p:txBody>
      </p:sp>
      <p:pic>
        <p:nvPicPr>
          <p:cNvPr id="7" name="Picture 6"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14955598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7538" y="301652"/>
            <a:ext cx="8229600" cy="1143000"/>
          </a:xfrm>
        </p:spPr>
        <p:txBody>
          <a:bodyPr>
            <a:normAutofit/>
          </a:bodyPr>
          <a:lstStyle>
            <a:lvl1pPr>
              <a:defRPr sz="4400" b="1"/>
            </a:lvl1pPr>
          </a:lstStyle>
          <a:p>
            <a:r>
              <a:rPr lang="en-US" dirty="0"/>
              <a:t>Click to edit Master title style</a:t>
            </a:r>
          </a:p>
        </p:txBody>
      </p:sp>
      <p:sp>
        <p:nvSpPr>
          <p:cNvPr id="3" name="Content Placeholder 2"/>
          <p:cNvSpPr>
            <a:spLocks noGrp="1"/>
          </p:cNvSpPr>
          <p:nvPr>
            <p:ph idx="1"/>
          </p:nvPr>
        </p:nvSpPr>
        <p:spPr>
          <a:xfrm>
            <a:off x="507538" y="1444652"/>
            <a:ext cx="7874462" cy="45259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2762D3-DF72-D540-898C-C4A40E3E62D9}" type="datetimeFigureOut">
              <a:rPr lang="en-US" smtClean="0"/>
              <a:pPr/>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83F5CB31-3B0F-434C-A478-8AC1ED98EC8D}" type="slidenum">
              <a:rPr lang="en-US" smtClean="0"/>
              <a:pPr>
                <a:defRPr/>
              </a:pPr>
              <a:t>‹#›</a:t>
            </a:fld>
            <a:endParaRPr lang="en-US"/>
          </a:p>
        </p:txBody>
      </p:sp>
      <p:pic>
        <p:nvPicPr>
          <p:cNvPr id="7" name="Picture 6"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7932310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pic>
        <p:nvPicPr>
          <p:cNvPr id="8" name="Picture 7" descr="Sunny Back.png"/>
          <p:cNvPicPr>
            <a:picLocks noChangeAspect="1"/>
          </p:cNvPicPr>
          <p:nvPr/>
        </p:nvPicPr>
        <p:blipFill>
          <a:blip r:embed="rId2">
            <a:alphaModFix amt="69000"/>
            <a:extLst>
              <a:ext uri="{28A0092B-C50C-407E-A947-70E740481C1C}">
                <a14:useLocalDpi xmlns:a14="http://schemas.microsoft.com/office/drawing/2010/main" val="0"/>
              </a:ext>
            </a:extLst>
          </a:blip>
          <a:stretch>
            <a:fillRect/>
          </a:stretch>
        </p:blipFill>
        <p:spPr>
          <a:xfrm>
            <a:off x="-17434" y="0"/>
            <a:ext cx="9161434" cy="6880414"/>
          </a:xfrm>
          <a:prstGeom prst="rect">
            <a:avLst/>
          </a:prstGeom>
        </p:spPr>
      </p:pic>
      <p:sp>
        <p:nvSpPr>
          <p:cNvPr id="2" name="Title 1"/>
          <p:cNvSpPr>
            <a:spLocks noGrp="1"/>
          </p:cNvSpPr>
          <p:nvPr>
            <p:ph type="title"/>
          </p:nvPr>
        </p:nvSpPr>
        <p:spPr>
          <a:xfrm>
            <a:off x="2517587" y="4406900"/>
            <a:ext cx="5977126" cy="1362075"/>
          </a:xfrm>
        </p:spPr>
        <p:txBody>
          <a:bodyPr anchor="t"/>
          <a:lstStyle>
            <a:lvl1pPr algn="ctr">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2517587" y="2906713"/>
            <a:ext cx="5977125"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92DC5D-2FFA-1D43-BE67-4498328BF505}" type="datetimeFigureOut">
              <a:rPr lang="en-US" smtClean="0"/>
              <a:pPr/>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BBA07D4B-AE24-4291-8319-110B961A19FA}" type="slidenum">
              <a:rPr lang="en-US" smtClean="0"/>
              <a:pPr>
                <a:defRPr/>
              </a:pPr>
              <a:t>‹#›</a:t>
            </a:fld>
            <a:endParaRPr lang="en-US"/>
          </a:p>
        </p:txBody>
      </p:sp>
      <p:pic>
        <p:nvPicPr>
          <p:cNvPr id="7" name="Picture 6" descr="FSD PPP Templa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95" y="0"/>
            <a:ext cx="2694791" cy="6858000"/>
          </a:xfrm>
          <a:prstGeom prst="rect">
            <a:avLst/>
          </a:prstGeom>
        </p:spPr>
      </p:pic>
    </p:spTree>
    <p:extLst>
      <p:ext uri="{BB962C8B-B14F-4D97-AF65-F5344CB8AC3E}">
        <p14:creationId xmlns:p14="http://schemas.microsoft.com/office/powerpoint/2010/main" val="35203526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2762D3-DF72-D540-898C-C4A40E3E62D9}" type="datetimeFigureOut">
              <a:rPr lang="en-US" smtClean="0"/>
              <a:pPr/>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B544CC95-C9DA-4DC9-9F45-6D3608A6D89A}" type="slidenum">
              <a:rPr lang="en-US" smtClean="0"/>
              <a:pPr>
                <a:defRPr/>
              </a:pPr>
              <a:t>‹#›</a:t>
            </a:fld>
            <a:endParaRPr lang="en-US"/>
          </a:p>
        </p:txBody>
      </p:sp>
      <p:pic>
        <p:nvPicPr>
          <p:cNvPr id="8" name="Picture 7"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173022828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32762D3-DF72-D540-898C-C4A40E3E62D9}" type="datetimeFigureOut">
              <a:rPr lang="en-US" smtClean="0"/>
              <a:pPr/>
              <a:t>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a:defRPr/>
            </a:pPr>
            <a:fld id="{9717C68C-EDD4-45E4-A666-10649B83C4E6}" type="slidenum">
              <a:rPr lang="en-US" smtClean="0"/>
              <a:pPr>
                <a:defRPr/>
              </a:pPr>
              <a:t>‹#›</a:t>
            </a:fld>
            <a:endParaRPr lang="en-US"/>
          </a:p>
        </p:txBody>
      </p:sp>
      <p:pic>
        <p:nvPicPr>
          <p:cNvPr id="10" name="Picture 9"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215230069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2762D3-DF72-D540-898C-C4A40E3E62D9}" type="datetimeFigureOut">
              <a:rPr lang="en-US" smtClean="0"/>
              <a:pPr/>
              <a:t>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a:defRPr/>
            </a:pPr>
            <a:fld id="{5FA8A7E4-F63A-4F0F-88B0-1045BCE5B930}" type="slidenum">
              <a:rPr lang="en-US" smtClean="0"/>
              <a:pPr>
                <a:defRPr/>
              </a:pPr>
              <a:t>‹#›</a:t>
            </a:fld>
            <a:endParaRPr lang="en-US"/>
          </a:p>
        </p:txBody>
      </p:sp>
      <p:pic>
        <p:nvPicPr>
          <p:cNvPr id="6" name="Picture 5"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79540423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2762D3-DF72-D540-898C-C4A40E3E62D9}" type="datetimeFigureOut">
              <a:rPr lang="en-US" smtClean="0"/>
              <a:pPr/>
              <a:t>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1A72494B-C4D3-4212-AD56-E4D6A956A7CA}" type="slidenum">
              <a:rPr lang="en-US" smtClean="0"/>
              <a:pPr>
                <a:defRPr/>
              </a:pPr>
              <a:t>‹#›</a:t>
            </a:fld>
            <a:endParaRPr lang="en-US"/>
          </a:p>
        </p:txBody>
      </p:sp>
      <p:pic>
        <p:nvPicPr>
          <p:cNvPr id="5" name="Picture 4"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4014687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pic>
        <p:nvPicPr>
          <p:cNvPr id="8" name="Picture 7" descr="Sunny Back.png"/>
          <p:cNvPicPr>
            <a:picLocks noChangeAspect="1"/>
          </p:cNvPicPr>
          <p:nvPr/>
        </p:nvPicPr>
        <p:blipFill>
          <a:blip r:embed="rId2">
            <a:alphaModFix amt="69000"/>
            <a:extLst>
              <a:ext uri="{28A0092B-C50C-407E-A947-70E740481C1C}">
                <a14:useLocalDpi xmlns:a14="http://schemas.microsoft.com/office/drawing/2010/main" val="0"/>
              </a:ext>
            </a:extLst>
          </a:blip>
          <a:stretch>
            <a:fillRect/>
          </a:stretch>
        </p:blipFill>
        <p:spPr>
          <a:xfrm>
            <a:off x="-17434" y="0"/>
            <a:ext cx="9161434" cy="6880414"/>
          </a:xfrm>
          <a:prstGeom prst="rect">
            <a:avLst/>
          </a:prstGeom>
        </p:spPr>
      </p:pic>
      <p:sp>
        <p:nvSpPr>
          <p:cNvPr id="2" name="Title 1"/>
          <p:cNvSpPr>
            <a:spLocks noGrp="1"/>
          </p:cNvSpPr>
          <p:nvPr>
            <p:ph type="title"/>
          </p:nvPr>
        </p:nvSpPr>
        <p:spPr>
          <a:xfrm>
            <a:off x="2517587" y="4406900"/>
            <a:ext cx="5977126"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517587" y="2906713"/>
            <a:ext cx="5977125"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92DC5D-2FFA-1D43-BE67-4498328BF505}" type="datetimeFigureOut">
              <a:rPr lang="en-US" smtClean="0"/>
              <a:pPr/>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BBA07D4B-AE24-4291-8319-110B961A19FA}" type="slidenum">
              <a:rPr lang="en-US" smtClean="0"/>
              <a:pPr>
                <a:defRPr/>
              </a:pPr>
              <a:t>‹#›</a:t>
            </a:fld>
            <a:endParaRPr lang="en-US"/>
          </a:p>
        </p:txBody>
      </p:sp>
      <p:pic>
        <p:nvPicPr>
          <p:cNvPr id="7" name="Picture 6" descr="FSD PPP Templa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95" y="0"/>
            <a:ext cx="2694791" cy="6858000"/>
          </a:xfrm>
          <a:prstGeom prst="rect">
            <a:avLst/>
          </a:prstGeom>
        </p:spPr>
      </p:pic>
    </p:spTree>
    <p:extLst>
      <p:ext uri="{BB962C8B-B14F-4D97-AF65-F5344CB8AC3E}">
        <p14:creationId xmlns:p14="http://schemas.microsoft.com/office/powerpoint/2010/main" val="163138418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2762D3-DF72-D540-898C-C4A40E3E62D9}" type="datetimeFigureOut">
              <a:rPr lang="en-US" smtClean="0"/>
              <a:pPr/>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AD8036D7-5B02-49B0-B822-0264238D91A8}" type="slidenum">
              <a:rPr lang="en-US" smtClean="0"/>
              <a:pPr>
                <a:defRPr/>
              </a:pPr>
              <a:t>‹#›</a:t>
            </a:fld>
            <a:endParaRPr lang="en-US"/>
          </a:p>
        </p:txBody>
      </p:sp>
      <p:pic>
        <p:nvPicPr>
          <p:cNvPr id="8" name="Picture 7"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270307131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2762D3-DF72-D540-898C-C4A40E3E62D9}" type="datetimeFigureOut">
              <a:rPr lang="en-US" smtClean="0"/>
              <a:pPr/>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16F024B8-57A6-4661-873C-BE60548F76DD}" type="slidenum">
              <a:rPr lang="en-US" smtClean="0"/>
              <a:pPr>
                <a:defRPr/>
              </a:pPr>
              <a:t>‹#›</a:t>
            </a:fld>
            <a:endParaRPr lang="en-US"/>
          </a:p>
        </p:txBody>
      </p:sp>
      <p:pic>
        <p:nvPicPr>
          <p:cNvPr id="8" name="Picture 7"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22586043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2762D3-DF72-D540-898C-C4A40E3E62D9}" type="datetimeFigureOut">
              <a:rPr lang="en-US" smtClean="0"/>
              <a:pPr/>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604CB887-EECC-4DFC-85BC-20BCD2A6C048}" type="slidenum">
              <a:rPr lang="en-US" smtClean="0"/>
              <a:pPr>
                <a:defRPr/>
              </a:pPr>
              <a:t>‹#›</a:t>
            </a:fld>
            <a:endParaRPr lang="en-US"/>
          </a:p>
        </p:txBody>
      </p:sp>
      <p:pic>
        <p:nvPicPr>
          <p:cNvPr id="7" name="Picture 6"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281176417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2762D3-DF72-D540-898C-C4A40E3E62D9}" type="datetimeFigureOut">
              <a:rPr lang="en-US" smtClean="0"/>
              <a:pPr/>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DA9416B2-EF2F-46CB-A702-CF9D02BF43C1}" type="slidenum">
              <a:rPr lang="en-US" smtClean="0"/>
              <a:pPr>
                <a:defRPr/>
              </a:pPr>
              <a:t>‹#›</a:t>
            </a:fld>
            <a:endParaRPr lang="en-US"/>
          </a:p>
        </p:txBody>
      </p:sp>
      <p:pic>
        <p:nvPicPr>
          <p:cNvPr id="7" name="Picture 6"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425752907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a:solidFill>
                <a:srgbClr val="008000">
                  <a:tint val="75000"/>
                </a:srgbClr>
              </a:solidFill>
            </a:endParaRPr>
          </a:p>
        </p:txBody>
      </p:sp>
      <p:sp>
        <p:nvSpPr>
          <p:cNvPr id="5" name="Footer Placeholder 4"/>
          <p:cNvSpPr>
            <a:spLocks noGrp="1"/>
          </p:cNvSpPr>
          <p:nvPr>
            <p:ph type="ftr" sz="quarter" idx="11"/>
          </p:nvPr>
        </p:nvSpPr>
        <p:spPr/>
        <p:txBody>
          <a:bodyPr/>
          <a:lstStyle/>
          <a:p>
            <a:pPr>
              <a:defRPr/>
            </a:pPr>
            <a:endParaRPr lang="en-US">
              <a:solidFill>
                <a:srgbClr val="008000">
                  <a:tint val="75000"/>
                </a:srgbClr>
              </a:solidFill>
            </a:endParaRPr>
          </a:p>
        </p:txBody>
      </p:sp>
      <p:sp>
        <p:nvSpPr>
          <p:cNvPr id="6" name="Slide Number Placeholder 5"/>
          <p:cNvSpPr>
            <a:spLocks noGrp="1"/>
          </p:cNvSpPr>
          <p:nvPr>
            <p:ph type="sldNum" sz="quarter" idx="12"/>
          </p:nvPr>
        </p:nvSpPr>
        <p:spPr/>
        <p:txBody>
          <a:bodyPr/>
          <a:lstStyle/>
          <a:p>
            <a:pPr>
              <a:defRPr/>
            </a:pPr>
            <a:fld id="{99820505-F4B5-479B-BCFE-A23CA5B7D6BF}" type="slidenum">
              <a:rPr lang="en-US" smtClean="0">
                <a:solidFill>
                  <a:srgbClr val="008000">
                    <a:tint val="75000"/>
                  </a:srgbClr>
                </a:solidFill>
              </a:rPr>
              <a:pPr>
                <a:defRPr/>
              </a:pPr>
              <a:t>‹#›</a:t>
            </a:fld>
            <a:endParaRPr lang="en-US" dirty="0">
              <a:solidFill>
                <a:srgbClr val="008000">
                  <a:tint val="75000"/>
                </a:srgbClr>
              </a:solidFill>
            </a:endParaRPr>
          </a:p>
        </p:txBody>
      </p:sp>
      <p:pic>
        <p:nvPicPr>
          <p:cNvPr id="7" name="Picture 6"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7239221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solidFill>
                <a:srgbClr val="008000">
                  <a:tint val="75000"/>
                </a:srgbClr>
              </a:solidFill>
            </a:endParaRPr>
          </a:p>
        </p:txBody>
      </p:sp>
      <p:sp>
        <p:nvSpPr>
          <p:cNvPr id="5" name="Footer Placeholder 4"/>
          <p:cNvSpPr>
            <a:spLocks noGrp="1"/>
          </p:cNvSpPr>
          <p:nvPr>
            <p:ph type="ftr" sz="quarter" idx="11"/>
          </p:nvPr>
        </p:nvSpPr>
        <p:spPr/>
        <p:txBody>
          <a:bodyPr/>
          <a:lstStyle/>
          <a:p>
            <a:pPr>
              <a:defRPr/>
            </a:pPr>
            <a:endParaRPr lang="en-US">
              <a:solidFill>
                <a:srgbClr val="008000">
                  <a:tint val="75000"/>
                </a:srgbClr>
              </a:solidFill>
            </a:endParaRPr>
          </a:p>
        </p:txBody>
      </p:sp>
      <p:sp>
        <p:nvSpPr>
          <p:cNvPr id="6" name="Slide Number Placeholder 5"/>
          <p:cNvSpPr>
            <a:spLocks noGrp="1"/>
          </p:cNvSpPr>
          <p:nvPr>
            <p:ph type="sldNum" sz="quarter" idx="12"/>
          </p:nvPr>
        </p:nvSpPr>
        <p:spPr/>
        <p:txBody>
          <a:bodyPr/>
          <a:lstStyle/>
          <a:p>
            <a:pPr>
              <a:defRPr/>
            </a:pPr>
            <a:fld id="{6842A37D-74F9-4751-9A29-1656DCD9EF19}" type="slidenum">
              <a:rPr lang="en-US" smtClean="0">
                <a:solidFill>
                  <a:srgbClr val="008000">
                    <a:tint val="75000"/>
                  </a:srgbClr>
                </a:solidFill>
              </a:rPr>
              <a:pPr>
                <a:defRPr/>
              </a:pPr>
              <a:t>‹#›</a:t>
            </a:fld>
            <a:endParaRPr lang="en-US" dirty="0">
              <a:solidFill>
                <a:srgbClr val="008000">
                  <a:tint val="75000"/>
                </a:srgbClr>
              </a:solidFill>
            </a:endParaRPr>
          </a:p>
        </p:txBody>
      </p:sp>
      <p:pic>
        <p:nvPicPr>
          <p:cNvPr id="7" name="Picture 6"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368435341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pic>
        <p:nvPicPr>
          <p:cNvPr id="8" name="Picture 7" descr="Sunny Back.png"/>
          <p:cNvPicPr>
            <a:picLocks noChangeAspect="1"/>
          </p:cNvPicPr>
          <p:nvPr/>
        </p:nvPicPr>
        <p:blipFill>
          <a:blip r:embed="rId2">
            <a:alphaModFix amt="69000"/>
            <a:extLst>
              <a:ext uri="{28A0092B-C50C-407E-A947-70E740481C1C}">
                <a14:useLocalDpi xmlns:a14="http://schemas.microsoft.com/office/drawing/2010/main" val="0"/>
              </a:ext>
            </a:extLst>
          </a:blip>
          <a:stretch>
            <a:fillRect/>
          </a:stretch>
        </p:blipFill>
        <p:spPr>
          <a:xfrm>
            <a:off x="-17434" y="0"/>
            <a:ext cx="9161434" cy="6880414"/>
          </a:xfrm>
          <a:prstGeom prst="rect">
            <a:avLst/>
          </a:prstGeom>
        </p:spPr>
      </p:pic>
      <p:sp>
        <p:nvSpPr>
          <p:cNvPr id="2" name="Title 1"/>
          <p:cNvSpPr>
            <a:spLocks noGrp="1"/>
          </p:cNvSpPr>
          <p:nvPr>
            <p:ph type="title"/>
          </p:nvPr>
        </p:nvSpPr>
        <p:spPr>
          <a:xfrm>
            <a:off x="2517587" y="4406900"/>
            <a:ext cx="5977126"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517587" y="2906713"/>
            <a:ext cx="5977125"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defTabSz="914400" fontAlgn="base">
              <a:spcBef>
                <a:spcPct val="0"/>
              </a:spcBef>
              <a:spcAft>
                <a:spcPct val="0"/>
              </a:spcAft>
              <a:defRPr/>
            </a:pPr>
            <a:endParaRPr lang="en-US">
              <a:solidFill>
                <a:srgbClr val="008000">
                  <a:tint val="75000"/>
                </a:srgbClr>
              </a:solidFill>
              <a:latin typeface="Comic Sans MS" pitchFamily="66" charset="0"/>
            </a:endParaRPr>
          </a:p>
        </p:txBody>
      </p:sp>
      <p:sp>
        <p:nvSpPr>
          <p:cNvPr id="5" name="Footer Placeholder 4"/>
          <p:cNvSpPr>
            <a:spLocks noGrp="1"/>
          </p:cNvSpPr>
          <p:nvPr>
            <p:ph type="ftr" sz="quarter" idx="11"/>
          </p:nvPr>
        </p:nvSpPr>
        <p:spPr/>
        <p:txBody>
          <a:bodyPr/>
          <a:lstStyle/>
          <a:p>
            <a:pPr defTabSz="914400" fontAlgn="base">
              <a:spcBef>
                <a:spcPct val="0"/>
              </a:spcBef>
              <a:spcAft>
                <a:spcPct val="0"/>
              </a:spcAft>
              <a:defRPr/>
            </a:pPr>
            <a:endParaRPr lang="en-US">
              <a:solidFill>
                <a:srgbClr val="008000">
                  <a:tint val="75000"/>
                </a:srgbClr>
              </a:solidFill>
              <a:latin typeface="Comic Sans MS" pitchFamily="66" charset="0"/>
            </a:endParaRPr>
          </a:p>
        </p:txBody>
      </p:sp>
      <p:sp>
        <p:nvSpPr>
          <p:cNvPr id="6" name="Slide Number Placeholder 5"/>
          <p:cNvSpPr>
            <a:spLocks noGrp="1"/>
          </p:cNvSpPr>
          <p:nvPr>
            <p:ph type="sldNum" sz="quarter" idx="12"/>
          </p:nvPr>
        </p:nvSpPr>
        <p:spPr/>
        <p:txBody>
          <a:bodyPr/>
          <a:lstStyle/>
          <a:p>
            <a:pPr defTabSz="914400" fontAlgn="base">
              <a:spcBef>
                <a:spcPct val="0"/>
              </a:spcBef>
              <a:spcAft>
                <a:spcPct val="0"/>
              </a:spcAft>
              <a:defRPr/>
            </a:pPr>
            <a:fld id="{E1107917-7F0C-4F83-BE86-78B7B10ED558}" type="slidenum">
              <a:rPr lang="en-US" smtClean="0">
                <a:solidFill>
                  <a:srgbClr val="008000">
                    <a:tint val="75000"/>
                  </a:srgbClr>
                </a:solidFill>
                <a:latin typeface="Comic Sans MS" pitchFamily="66" charset="0"/>
              </a:rPr>
              <a:pPr defTabSz="914400" fontAlgn="base">
                <a:spcBef>
                  <a:spcPct val="0"/>
                </a:spcBef>
                <a:spcAft>
                  <a:spcPct val="0"/>
                </a:spcAft>
                <a:defRPr/>
              </a:pPr>
              <a:t>‹#›</a:t>
            </a:fld>
            <a:endParaRPr lang="en-US" dirty="0">
              <a:solidFill>
                <a:srgbClr val="008000">
                  <a:tint val="75000"/>
                </a:srgbClr>
              </a:solidFill>
              <a:latin typeface="Comic Sans MS" pitchFamily="66" charset="0"/>
            </a:endParaRPr>
          </a:p>
        </p:txBody>
      </p:sp>
      <p:pic>
        <p:nvPicPr>
          <p:cNvPr id="7" name="Picture 6" descr="FSD PPP Templa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95" y="0"/>
            <a:ext cx="2694791" cy="6858000"/>
          </a:xfrm>
          <a:prstGeom prst="rect">
            <a:avLst/>
          </a:prstGeom>
        </p:spPr>
      </p:pic>
    </p:spTree>
    <p:extLst>
      <p:ext uri="{BB962C8B-B14F-4D97-AF65-F5344CB8AC3E}">
        <p14:creationId xmlns:p14="http://schemas.microsoft.com/office/powerpoint/2010/main" val="216137982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a:solidFill>
                <a:srgbClr val="008000">
                  <a:tint val="75000"/>
                </a:srgbClr>
              </a:solidFill>
            </a:endParaRPr>
          </a:p>
        </p:txBody>
      </p:sp>
      <p:sp>
        <p:nvSpPr>
          <p:cNvPr id="6" name="Footer Placeholder 5"/>
          <p:cNvSpPr>
            <a:spLocks noGrp="1"/>
          </p:cNvSpPr>
          <p:nvPr>
            <p:ph type="ftr" sz="quarter" idx="11"/>
          </p:nvPr>
        </p:nvSpPr>
        <p:spPr/>
        <p:txBody>
          <a:bodyPr/>
          <a:lstStyle/>
          <a:p>
            <a:pPr>
              <a:defRPr/>
            </a:pPr>
            <a:endParaRPr lang="en-US">
              <a:solidFill>
                <a:srgbClr val="008000">
                  <a:tint val="75000"/>
                </a:srgbClr>
              </a:solidFill>
            </a:endParaRPr>
          </a:p>
        </p:txBody>
      </p:sp>
      <p:sp>
        <p:nvSpPr>
          <p:cNvPr id="7" name="Slide Number Placeholder 6"/>
          <p:cNvSpPr>
            <a:spLocks noGrp="1"/>
          </p:cNvSpPr>
          <p:nvPr>
            <p:ph type="sldNum" sz="quarter" idx="12"/>
          </p:nvPr>
        </p:nvSpPr>
        <p:spPr/>
        <p:txBody>
          <a:bodyPr/>
          <a:lstStyle/>
          <a:p>
            <a:pPr>
              <a:defRPr/>
            </a:pPr>
            <a:fld id="{F89972F0-032F-4367-A3E7-05C15025BF82}" type="slidenum">
              <a:rPr lang="en-US" smtClean="0">
                <a:solidFill>
                  <a:srgbClr val="008000">
                    <a:tint val="75000"/>
                  </a:srgbClr>
                </a:solidFill>
              </a:rPr>
              <a:pPr>
                <a:defRPr/>
              </a:pPr>
              <a:t>‹#›</a:t>
            </a:fld>
            <a:endParaRPr lang="en-US" dirty="0">
              <a:solidFill>
                <a:srgbClr val="008000">
                  <a:tint val="75000"/>
                </a:srgbClr>
              </a:solidFill>
            </a:endParaRPr>
          </a:p>
        </p:txBody>
      </p:sp>
      <p:pic>
        <p:nvPicPr>
          <p:cNvPr id="8" name="Picture 7"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116206090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solidFill>
                <a:srgbClr val="008000">
                  <a:tint val="75000"/>
                </a:srgbClr>
              </a:solidFill>
            </a:endParaRPr>
          </a:p>
        </p:txBody>
      </p:sp>
      <p:sp>
        <p:nvSpPr>
          <p:cNvPr id="8" name="Footer Placeholder 7"/>
          <p:cNvSpPr>
            <a:spLocks noGrp="1"/>
          </p:cNvSpPr>
          <p:nvPr>
            <p:ph type="ftr" sz="quarter" idx="11"/>
          </p:nvPr>
        </p:nvSpPr>
        <p:spPr/>
        <p:txBody>
          <a:bodyPr/>
          <a:lstStyle/>
          <a:p>
            <a:pPr>
              <a:defRPr/>
            </a:pPr>
            <a:endParaRPr lang="en-US">
              <a:solidFill>
                <a:srgbClr val="008000">
                  <a:tint val="75000"/>
                </a:srgbClr>
              </a:solidFill>
            </a:endParaRPr>
          </a:p>
        </p:txBody>
      </p:sp>
      <p:sp>
        <p:nvSpPr>
          <p:cNvPr id="9" name="Slide Number Placeholder 8"/>
          <p:cNvSpPr>
            <a:spLocks noGrp="1"/>
          </p:cNvSpPr>
          <p:nvPr>
            <p:ph type="sldNum" sz="quarter" idx="12"/>
          </p:nvPr>
        </p:nvSpPr>
        <p:spPr/>
        <p:txBody>
          <a:bodyPr/>
          <a:lstStyle/>
          <a:p>
            <a:pPr>
              <a:defRPr/>
            </a:pPr>
            <a:fld id="{D32ABD10-85D0-4FEB-99ED-EFFD52B90749}" type="slidenum">
              <a:rPr lang="en-US" smtClean="0">
                <a:solidFill>
                  <a:srgbClr val="008000">
                    <a:tint val="75000"/>
                  </a:srgbClr>
                </a:solidFill>
              </a:rPr>
              <a:pPr>
                <a:defRPr/>
              </a:pPr>
              <a:t>‹#›</a:t>
            </a:fld>
            <a:endParaRPr lang="en-US" dirty="0">
              <a:solidFill>
                <a:srgbClr val="008000">
                  <a:tint val="75000"/>
                </a:srgbClr>
              </a:solidFill>
            </a:endParaRPr>
          </a:p>
        </p:txBody>
      </p:sp>
      <p:pic>
        <p:nvPicPr>
          <p:cNvPr id="10" name="Picture 9"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325439908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solidFill>
                <a:srgbClr val="008000">
                  <a:tint val="75000"/>
                </a:srgbClr>
              </a:solidFill>
            </a:endParaRPr>
          </a:p>
        </p:txBody>
      </p:sp>
      <p:sp>
        <p:nvSpPr>
          <p:cNvPr id="4" name="Footer Placeholder 3"/>
          <p:cNvSpPr>
            <a:spLocks noGrp="1"/>
          </p:cNvSpPr>
          <p:nvPr>
            <p:ph type="ftr" sz="quarter" idx="11"/>
          </p:nvPr>
        </p:nvSpPr>
        <p:spPr/>
        <p:txBody>
          <a:bodyPr/>
          <a:lstStyle/>
          <a:p>
            <a:pPr>
              <a:defRPr/>
            </a:pPr>
            <a:endParaRPr lang="en-US">
              <a:solidFill>
                <a:srgbClr val="008000">
                  <a:tint val="75000"/>
                </a:srgbClr>
              </a:solidFill>
            </a:endParaRPr>
          </a:p>
        </p:txBody>
      </p:sp>
      <p:sp>
        <p:nvSpPr>
          <p:cNvPr id="5" name="Slide Number Placeholder 4"/>
          <p:cNvSpPr>
            <a:spLocks noGrp="1"/>
          </p:cNvSpPr>
          <p:nvPr>
            <p:ph type="sldNum" sz="quarter" idx="12"/>
          </p:nvPr>
        </p:nvSpPr>
        <p:spPr/>
        <p:txBody>
          <a:bodyPr/>
          <a:lstStyle/>
          <a:p>
            <a:pPr>
              <a:defRPr/>
            </a:pPr>
            <a:fld id="{CD946B33-D1EA-403F-8B31-D070BD9F2157}" type="slidenum">
              <a:rPr lang="en-US" smtClean="0">
                <a:solidFill>
                  <a:srgbClr val="008000">
                    <a:tint val="75000"/>
                  </a:srgbClr>
                </a:solidFill>
              </a:rPr>
              <a:pPr>
                <a:defRPr/>
              </a:pPr>
              <a:t>‹#›</a:t>
            </a:fld>
            <a:endParaRPr lang="en-US" dirty="0">
              <a:solidFill>
                <a:srgbClr val="008000">
                  <a:tint val="75000"/>
                </a:srgbClr>
              </a:solidFill>
            </a:endParaRPr>
          </a:p>
        </p:txBody>
      </p:sp>
      <p:pic>
        <p:nvPicPr>
          <p:cNvPr id="6" name="Picture 5"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1637918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2762D3-DF72-D540-898C-C4A40E3E62D9}" type="datetimeFigureOut">
              <a:rPr lang="en-US" smtClean="0"/>
              <a:pPr/>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B544CC95-C9DA-4DC9-9F45-6D3608A6D89A}" type="slidenum">
              <a:rPr lang="en-US" smtClean="0"/>
              <a:pPr>
                <a:defRPr/>
              </a:pPr>
              <a:t>‹#›</a:t>
            </a:fld>
            <a:endParaRPr lang="en-US"/>
          </a:p>
        </p:txBody>
      </p:sp>
      <p:pic>
        <p:nvPicPr>
          <p:cNvPr id="8" name="Picture 7"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28509558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solidFill>
                <a:srgbClr val="008000">
                  <a:tint val="75000"/>
                </a:srgbClr>
              </a:solidFill>
            </a:endParaRPr>
          </a:p>
        </p:txBody>
      </p:sp>
      <p:sp>
        <p:nvSpPr>
          <p:cNvPr id="3" name="Footer Placeholder 2"/>
          <p:cNvSpPr>
            <a:spLocks noGrp="1"/>
          </p:cNvSpPr>
          <p:nvPr>
            <p:ph type="ftr" sz="quarter" idx="11"/>
          </p:nvPr>
        </p:nvSpPr>
        <p:spPr/>
        <p:txBody>
          <a:bodyPr/>
          <a:lstStyle/>
          <a:p>
            <a:pPr>
              <a:defRPr/>
            </a:pPr>
            <a:endParaRPr lang="en-US">
              <a:solidFill>
                <a:srgbClr val="008000">
                  <a:tint val="75000"/>
                </a:srgbClr>
              </a:solidFill>
            </a:endParaRPr>
          </a:p>
        </p:txBody>
      </p:sp>
      <p:sp>
        <p:nvSpPr>
          <p:cNvPr id="4" name="Slide Number Placeholder 3"/>
          <p:cNvSpPr>
            <a:spLocks noGrp="1"/>
          </p:cNvSpPr>
          <p:nvPr>
            <p:ph type="sldNum" sz="quarter" idx="12"/>
          </p:nvPr>
        </p:nvSpPr>
        <p:spPr/>
        <p:txBody>
          <a:bodyPr/>
          <a:lstStyle/>
          <a:p>
            <a:pPr>
              <a:defRPr/>
            </a:pPr>
            <a:fld id="{28CC7466-02B4-41E3-894E-0637EF17B883}" type="slidenum">
              <a:rPr lang="en-US" smtClean="0">
                <a:solidFill>
                  <a:srgbClr val="008000">
                    <a:tint val="75000"/>
                  </a:srgbClr>
                </a:solidFill>
              </a:rPr>
              <a:pPr>
                <a:defRPr/>
              </a:pPr>
              <a:t>‹#›</a:t>
            </a:fld>
            <a:endParaRPr lang="en-US" dirty="0">
              <a:solidFill>
                <a:srgbClr val="008000">
                  <a:tint val="75000"/>
                </a:srgbClr>
              </a:solidFill>
            </a:endParaRPr>
          </a:p>
        </p:txBody>
      </p:sp>
      <p:pic>
        <p:nvPicPr>
          <p:cNvPr id="5" name="Picture 4"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223152978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solidFill>
                <a:srgbClr val="008000">
                  <a:tint val="75000"/>
                </a:srgbClr>
              </a:solidFill>
            </a:endParaRPr>
          </a:p>
        </p:txBody>
      </p:sp>
      <p:sp>
        <p:nvSpPr>
          <p:cNvPr id="6" name="Footer Placeholder 5"/>
          <p:cNvSpPr>
            <a:spLocks noGrp="1"/>
          </p:cNvSpPr>
          <p:nvPr>
            <p:ph type="ftr" sz="quarter" idx="11"/>
          </p:nvPr>
        </p:nvSpPr>
        <p:spPr/>
        <p:txBody>
          <a:bodyPr/>
          <a:lstStyle/>
          <a:p>
            <a:pPr>
              <a:defRPr/>
            </a:pPr>
            <a:endParaRPr lang="en-US">
              <a:solidFill>
                <a:srgbClr val="008000">
                  <a:tint val="75000"/>
                </a:srgbClr>
              </a:solidFill>
            </a:endParaRPr>
          </a:p>
        </p:txBody>
      </p:sp>
      <p:sp>
        <p:nvSpPr>
          <p:cNvPr id="7" name="Slide Number Placeholder 6"/>
          <p:cNvSpPr>
            <a:spLocks noGrp="1"/>
          </p:cNvSpPr>
          <p:nvPr>
            <p:ph type="sldNum" sz="quarter" idx="12"/>
          </p:nvPr>
        </p:nvSpPr>
        <p:spPr/>
        <p:txBody>
          <a:bodyPr/>
          <a:lstStyle/>
          <a:p>
            <a:pPr>
              <a:defRPr/>
            </a:pPr>
            <a:fld id="{FBE929D8-AA2A-4532-951C-5A38133B2446}" type="slidenum">
              <a:rPr lang="en-US" smtClean="0">
                <a:solidFill>
                  <a:srgbClr val="008000">
                    <a:tint val="75000"/>
                  </a:srgbClr>
                </a:solidFill>
              </a:rPr>
              <a:pPr>
                <a:defRPr/>
              </a:pPr>
              <a:t>‹#›</a:t>
            </a:fld>
            <a:endParaRPr lang="en-US" dirty="0">
              <a:solidFill>
                <a:srgbClr val="008000">
                  <a:tint val="75000"/>
                </a:srgbClr>
              </a:solidFill>
            </a:endParaRPr>
          </a:p>
        </p:txBody>
      </p:sp>
      <p:pic>
        <p:nvPicPr>
          <p:cNvPr id="8" name="Picture 7"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122120135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solidFill>
                <a:srgbClr val="008000">
                  <a:tint val="75000"/>
                </a:srgbClr>
              </a:solidFill>
            </a:endParaRPr>
          </a:p>
        </p:txBody>
      </p:sp>
      <p:sp>
        <p:nvSpPr>
          <p:cNvPr id="6" name="Footer Placeholder 5"/>
          <p:cNvSpPr>
            <a:spLocks noGrp="1"/>
          </p:cNvSpPr>
          <p:nvPr>
            <p:ph type="ftr" sz="quarter" idx="11"/>
          </p:nvPr>
        </p:nvSpPr>
        <p:spPr/>
        <p:txBody>
          <a:bodyPr/>
          <a:lstStyle/>
          <a:p>
            <a:pPr>
              <a:defRPr/>
            </a:pPr>
            <a:endParaRPr lang="en-US">
              <a:solidFill>
                <a:srgbClr val="008000">
                  <a:tint val="75000"/>
                </a:srgbClr>
              </a:solidFill>
            </a:endParaRPr>
          </a:p>
        </p:txBody>
      </p:sp>
      <p:sp>
        <p:nvSpPr>
          <p:cNvPr id="7" name="Slide Number Placeholder 6"/>
          <p:cNvSpPr>
            <a:spLocks noGrp="1"/>
          </p:cNvSpPr>
          <p:nvPr>
            <p:ph type="sldNum" sz="quarter" idx="12"/>
          </p:nvPr>
        </p:nvSpPr>
        <p:spPr/>
        <p:txBody>
          <a:bodyPr/>
          <a:lstStyle/>
          <a:p>
            <a:pPr>
              <a:defRPr/>
            </a:pPr>
            <a:fld id="{9AC335DC-9DA0-4F8F-BEBD-292E69251A32}" type="slidenum">
              <a:rPr lang="en-US" smtClean="0">
                <a:solidFill>
                  <a:srgbClr val="008000">
                    <a:tint val="75000"/>
                  </a:srgbClr>
                </a:solidFill>
              </a:rPr>
              <a:pPr>
                <a:defRPr/>
              </a:pPr>
              <a:t>‹#›</a:t>
            </a:fld>
            <a:endParaRPr lang="en-US" dirty="0">
              <a:solidFill>
                <a:srgbClr val="008000">
                  <a:tint val="75000"/>
                </a:srgbClr>
              </a:solidFill>
            </a:endParaRPr>
          </a:p>
        </p:txBody>
      </p:sp>
      <p:pic>
        <p:nvPicPr>
          <p:cNvPr id="8" name="Picture 7"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151985918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solidFill>
                <a:srgbClr val="008000">
                  <a:tint val="75000"/>
                </a:srgbClr>
              </a:solidFill>
            </a:endParaRPr>
          </a:p>
        </p:txBody>
      </p:sp>
      <p:sp>
        <p:nvSpPr>
          <p:cNvPr id="5" name="Footer Placeholder 4"/>
          <p:cNvSpPr>
            <a:spLocks noGrp="1"/>
          </p:cNvSpPr>
          <p:nvPr>
            <p:ph type="ftr" sz="quarter" idx="11"/>
          </p:nvPr>
        </p:nvSpPr>
        <p:spPr/>
        <p:txBody>
          <a:bodyPr/>
          <a:lstStyle/>
          <a:p>
            <a:pPr>
              <a:defRPr/>
            </a:pPr>
            <a:endParaRPr lang="en-US">
              <a:solidFill>
                <a:srgbClr val="008000">
                  <a:tint val="75000"/>
                </a:srgbClr>
              </a:solidFill>
            </a:endParaRPr>
          </a:p>
        </p:txBody>
      </p:sp>
      <p:sp>
        <p:nvSpPr>
          <p:cNvPr id="6" name="Slide Number Placeholder 5"/>
          <p:cNvSpPr>
            <a:spLocks noGrp="1"/>
          </p:cNvSpPr>
          <p:nvPr>
            <p:ph type="sldNum" sz="quarter" idx="12"/>
          </p:nvPr>
        </p:nvSpPr>
        <p:spPr/>
        <p:txBody>
          <a:bodyPr/>
          <a:lstStyle/>
          <a:p>
            <a:pPr>
              <a:defRPr/>
            </a:pPr>
            <a:fld id="{1F648DAD-EE5D-4320-87F7-70E3EF34959D}" type="slidenum">
              <a:rPr lang="en-US" smtClean="0">
                <a:solidFill>
                  <a:srgbClr val="008000">
                    <a:tint val="75000"/>
                  </a:srgbClr>
                </a:solidFill>
              </a:rPr>
              <a:pPr>
                <a:defRPr/>
              </a:pPr>
              <a:t>‹#›</a:t>
            </a:fld>
            <a:endParaRPr lang="en-US" dirty="0">
              <a:solidFill>
                <a:srgbClr val="008000">
                  <a:tint val="75000"/>
                </a:srgbClr>
              </a:solidFill>
            </a:endParaRPr>
          </a:p>
        </p:txBody>
      </p:sp>
      <p:pic>
        <p:nvPicPr>
          <p:cNvPr id="7" name="Picture 6"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142833014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solidFill>
                <a:srgbClr val="008000">
                  <a:tint val="75000"/>
                </a:srgbClr>
              </a:solidFill>
            </a:endParaRPr>
          </a:p>
        </p:txBody>
      </p:sp>
      <p:sp>
        <p:nvSpPr>
          <p:cNvPr id="5" name="Footer Placeholder 4"/>
          <p:cNvSpPr>
            <a:spLocks noGrp="1"/>
          </p:cNvSpPr>
          <p:nvPr>
            <p:ph type="ftr" sz="quarter" idx="11"/>
          </p:nvPr>
        </p:nvSpPr>
        <p:spPr/>
        <p:txBody>
          <a:bodyPr/>
          <a:lstStyle/>
          <a:p>
            <a:pPr>
              <a:defRPr/>
            </a:pPr>
            <a:endParaRPr lang="en-US">
              <a:solidFill>
                <a:srgbClr val="008000">
                  <a:tint val="75000"/>
                </a:srgbClr>
              </a:solidFill>
            </a:endParaRPr>
          </a:p>
        </p:txBody>
      </p:sp>
      <p:sp>
        <p:nvSpPr>
          <p:cNvPr id="6" name="Slide Number Placeholder 5"/>
          <p:cNvSpPr>
            <a:spLocks noGrp="1"/>
          </p:cNvSpPr>
          <p:nvPr>
            <p:ph type="sldNum" sz="quarter" idx="12"/>
          </p:nvPr>
        </p:nvSpPr>
        <p:spPr/>
        <p:txBody>
          <a:bodyPr/>
          <a:lstStyle/>
          <a:p>
            <a:pPr>
              <a:defRPr/>
            </a:pPr>
            <a:fld id="{CCF2A3C6-EB75-412E-AE69-58A72A383DBC}" type="slidenum">
              <a:rPr lang="en-US" smtClean="0">
                <a:solidFill>
                  <a:srgbClr val="008000">
                    <a:tint val="75000"/>
                  </a:srgbClr>
                </a:solidFill>
              </a:rPr>
              <a:pPr>
                <a:defRPr/>
              </a:pPr>
              <a:t>‹#›</a:t>
            </a:fld>
            <a:endParaRPr lang="en-US" dirty="0">
              <a:solidFill>
                <a:srgbClr val="008000">
                  <a:tint val="75000"/>
                </a:srgbClr>
              </a:solidFill>
            </a:endParaRPr>
          </a:p>
        </p:txBody>
      </p:sp>
      <p:pic>
        <p:nvPicPr>
          <p:cNvPr id="7" name="Picture 6"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1737371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32762D3-DF72-D540-898C-C4A40E3E62D9}" type="datetimeFigureOut">
              <a:rPr lang="en-US" smtClean="0"/>
              <a:pPr/>
              <a:t>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a:defRPr/>
            </a:pPr>
            <a:fld id="{9717C68C-EDD4-45E4-A666-10649B83C4E6}" type="slidenum">
              <a:rPr lang="en-US" smtClean="0"/>
              <a:pPr>
                <a:defRPr/>
              </a:pPr>
              <a:t>‹#›</a:t>
            </a:fld>
            <a:endParaRPr lang="en-US"/>
          </a:p>
        </p:txBody>
      </p:sp>
      <p:pic>
        <p:nvPicPr>
          <p:cNvPr id="10" name="Picture 9"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4276962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2762D3-DF72-D540-898C-C4A40E3E62D9}" type="datetimeFigureOut">
              <a:rPr lang="en-US" smtClean="0"/>
              <a:pPr/>
              <a:t>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a:defRPr/>
            </a:pPr>
            <a:fld id="{5FA8A7E4-F63A-4F0F-88B0-1045BCE5B930}" type="slidenum">
              <a:rPr lang="en-US" smtClean="0"/>
              <a:pPr>
                <a:defRPr/>
              </a:pPr>
              <a:t>‹#›</a:t>
            </a:fld>
            <a:endParaRPr lang="en-US"/>
          </a:p>
        </p:txBody>
      </p:sp>
      <p:pic>
        <p:nvPicPr>
          <p:cNvPr id="6" name="Picture 5"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2679709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2762D3-DF72-D540-898C-C4A40E3E62D9}" type="datetimeFigureOut">
              <a:rPr lang="en-US" smtClean="0"/>
              <a:pPr/>
              <a:t>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1A72494B-C4D3-4212-AD56-E4D6A956A7CA}" type="slidenum">
              <a:rPr lang="en-US" smtClean="0"/>
              <a:pPr>
                <a:defRPr/>
              </a:pPr>
              <a:t>‹#›</a:t>
            </a:fld>
            <a:endParaRPr lang="en-US"/>
          </a:p>
        </p:txBody>
      </p:sp>
      <p:pic>
        <p:nvPicPr>
          <p:cNvPr id="5" name="Picture 4"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3838853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2762D3-DF72-D540-898C-C4A40E3E62D9}" type="datetimeFigureOut">
              <a:rPr lang="en-US" smtClean="0"/>
              <a:pPr/>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AD8036D7-5B02-49B0-B822-0264238D91A8}" type="slidenum">
              <a:rPr lang="en-US" smtClean="0"/>
              <a:pPr>
                <a:defRPr/>
              </a:pPr>
              <a:t>‹#›</a:t>
            </a:fld>
            <a:endParaRPr lang="en-US"/>
          </a:p>
        </p:txBody>
      </p:sp>
      <p:pic>
        <p:nvPicPr>
          <p:cNvPr id="8" name="Picture 7"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588710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2762D3-DF72-D540-898C-C4A40E3E62D9}" type="datetimeFigureOut">
              <a:rPr lang="en-US" smtClean="0"/>
              <a:pPr/>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16F024B8-57A6-4661-873C-BE60548F76DD}" type="slidenum">
              <a:rPr lang="en-US" smtClean="0"/>
              <a:pPr>
                <a:defRPr/>
              </a:pPr>
              <a:t>‹#›</a:t>
            </a:fld>
            <a:endParaRPr lang="en-US"/>
          </a:p>
        </p:txBody>
      </p:sp>
      <p:pic>
        <p:nvPicPr>
          <p:cNvPr id="8" name="Picture 7" descr="FSD PPP Temp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2742937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2762D3-DF72-D540-898C-C4A40E3E62D9}" type="datetimeFigureOut">
              <a:rPr lang="en-US" smtClean="0"/>
              <a:pPr/>
              <a:t>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BA07D4B-AE24-4291-8319-110B961A19FA}" type="slidenum">
              <a:rPr lang="en-US" smtClean="0"/>
              <a:pPr>
                <a:defRPr/>
              </a:pPr>
              <a:t>‹#›</a:t>
            </a:fld>
            <a:endParaRPr lang="en-US"/>
          </a:p>
        </p:txBody>
      </p:sp>
    </p:spTree>
    <p:extLst>
      <p:ext uri="{BB962C8B-B14F-4D97-AF65-F5344CB8AC3E}">
        <p14:creationId xmlns:p14="http://schemas.microsoft.com/office/powerpoint/2010/main" val="2217094984"/>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2762D3-DF72-D540-898C-C4A40E3E62D9}" type="datetimeFigureOut">
              <a:rPr lang="en-US" smtClean="0"/>
              <a:pPr/>
              <a:t>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AE1649-C190-1E44-AAD5-C129AA553731}" type="slidenum">
              <a:rPr lang="en-US" smtClean="0"/>
              <a:pPr/>
              <a:t>‹#›</a:t>
            </a:fld>
            <a:endParaRPr lang="en-US"/>
          </a:p>
        </p:txBody>
      </p:sp>
    </p:spTree>
    <p:extLst>
      <p:ext uri="{BB962C8B-B14F-4D97-AF65-F5344CB8AC3E}">
        <p14:creationId xmlns:p14="http://schemas.microsoft.com/office/powerpoint/2010/main" val="2216105951"/>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552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75184" y="1590368"/>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2762D3-DF72-D540-898C-C4A40E3E62D9}" type="datetimeFigureOut">
              <a:rPr lang="en-US" smtClean="0"/>
              <a:pPr/>
              <a:t>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BA07D4B-AE24-4291-8319-110B961A19FA}" type="slidenum">
              <a:rPr lang="en-US" smtClean="0"/>
              <a:pPr>
                <a:defRPr/>
              </a:pPr>
              <a:t>‹#›</a:t>
            </a:fld>
            <a:endParaRPr lang="en-US"/>
          </a:p>
        </p:txBody>
      </p:sp>
    </p:spTree>
    <p:extLst>
      <p:ext uri="{BB962C8B-B14F-4D97-AF65-F5344CB8AC3E}">
        <p14:creationId xmlns:p14="http://schemas.microsoft.com/office/powerpoint/2010/main" val="1252558705"/>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l" defTabSz="457200" rtl="0" eaLnBrk="1" latinLnBrk="0" hangingPunct="1">
        <a:spcBef>
          <a:spcPct val="0"/>
        </a:spcBef>
        <a:buNone/>
        <a:defRPr sz="4400" b="1" kern="1200">
          <a:solidFill>
            <a:schemeClr val="tx1"/>
          </a:solidFill>
          <a:latin typeface="+mj-lt"/>
          <a:ea typeface="+mj-ea"/>
          <a:cs typeface="+mj-cs"/>
        </a:defRPr>
      </a:lvl1pPr>
    </p:titleStyle>
    <p:bodyStyle>
      <a:lvl1pPr marL="0" indent="0" algn="l" defTabSz="457200" rtl="0" eaLnBrk="1" latinLnBrk="0" hangingPunct="1">
        <a:spcBef>
          <a:spcPts val="0"/>
        </a:spcBef>
        <a:spcAft>
          <a:spcPts val="40"/>
        </a:spcAft>
        <a:buFont typeface="Arial"/>
        <a:buNone/>
        <a:defRPr sz="2800" kern="1200">
          <a:solidFill>
            <a:schemeClr val="tx1"/>
          </a:solidFill>
          <a:latin typeface="+mn-lt"/>
          <a:ea typeface="+mn-ea"/>
          <a:cs typeface="+mn-cs"/>
        </a:defRPr>
      </a:lvl1pPr>
      <a:lvl2pPr marL="914400" indent="-457200" algn="l" defTabSz="457200" rtl="0" eaLnBrk="1" latinLnBrk="0" hangingPunct="1">
        <a:spcBef>
          <a:spcPts val="0"/>
        </a:spcBef>
        <a:spcAft>
          <a:spcPts val="40"/>
        </a:spcAft>
        <a:buFont typeface="Wingdings" panose="05000000000000000000" pitchFamily="2" charset="2"/>
        <a:buChar char="Ø"/>
        <a:defRPr sz="2600" kern="1200">
          <a:solidFill>
            <a:schemeClr val="tx1"/>
          </a:solidFill>
          <a:latin typeface="+mn-lt"/>
          <a:ea typeface="+mn-ea"/>
          <a:cs typeface="+mn-cs"/>
        </a:defRPr>
      </a:lvl2pPr>
      <a:lvl3pPr marL="1143000" indent="-228600" algn="l" defTabSz="457200" rtl="0" eaLnBrk="1" latinLnBrk="0" hangingPunct="1">
        <a:spcBef>
          <a:spcPts val="0"/>
        </a:spcBef>
        <a:spcAft>
          <a:spcPts val="40"/>
        </a:spcAft>
        <a:buFont typeface="Arial"/>
        <a:buChar char="•"/>
        <a:defRPr sz="2400" kern="1200">
          <a:solidFill>
            <a:schemeClr val="tx1"/>
          </a:solidFill>
          <a:latin typeface="+mn-lt"/>
          <a:ea typeface="+mn-ea"/>
          <a:cs typeface="+mn-cs"/>
        </a:defRPr>
      </a:lvl3pPr>
      <a:lvl4pPr marL="1600200" indent="-228600" algn="l" defTabSz="457200" rtl="0" eaLnBrk="1" latinLnBrk="0" hangingPunct="1">
        <a:spcBef>
          <a:spcPts val="0"/>
        </a:spcBef>
        <a:spcAft>
          <a:spcPts val="40"/>
        </a:spcAft>
        <a:buFont typeface="Arial"/>
        <a:buChar char="–"/>
        <a:defRPr sz="2000" kern="1200">
          <a:solidFill>
            <a:schemeClr val="tx1"/>
          </a:solidFill>
          <a:latin typeface="+mn-lt"/>
          <a:ea typeface="+mn-ea"/>
          <a:cs typeface="+mn-cs"/>
        </a:defRPr>
      </a:lvl4pPr>
      <a:lvl5pPr marL="2057400" indent="-228600" algn="l" defTabSz="457200" rtl="0" eaLnBrk="1" latinLnBrk="0" hangingPunct="1">
        <a:spcBef>
          <a:spcPts val="0"/>
        </a:spcBef>
        <a:spcAft>
          <a:spcPts val="40"/>
        </a:spcAft>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fontAlgn="base">
              <a:spcBef>
                <a:spcPct val="0"/>
              </a:spcBef>
              <a:spcAft>
                <a:spcPct val="0"/>
              </a:spcAft>
              <a:defRPr/>
            </a:pPr>
            <a:endParaRPr lang="en-US">
              <a:solidFill>
                <a:srgbClr val="008000">
                  <a:tint val="75000"/>
                </a:srgbClr>
              </a:solidFill>
              <a:latin typeface="Comic Sans MS" pitchFamily="66"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fontAlgn="base">
              <a:spcBef>
                <a:spcPct val="0"/>
              </a:spcBef>
              <a:spcAft>
                <a:spcPct val="0"/>
              </a:spcAft>
              <a:defRPr/>
            </a:pPr>
            <a:endParaRPr lang="en-US">
              <a:solidFill>
                <a:srgbClr val="008000">
                  <a:tint val="75000"/>
                </a:srgbClr>
              </a:solidFill>
              <a:latin typeface="Comic Sans MS" pitchFamily="66"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fontAlgn="base">
              <a:spcBef>
                <a:spcPct val="0"/>
              </a:spcBef>
              <a:spcAft>
                <a:spcPct val="0"/>
              </a:spcAft>
              <a:defRPr/>
            </a:pPr>
            <a:fld id="{E1107917-7F0C-4F83-BE86-78B7B10ED558}" type="slidenum">
              <a:rPr lang="en-US" smtClean="0">
                <a:solidFill>
                  <a:srgbClr val="008000">
                    <a:tint val="75000"/>
                  </a:srgbClr>
                </a:solidFill>
                <a:latin typeface="Comic Sans MS" pitchFamily="66" charset="0"/>
              </a:rPr>
              <a:pPr defTabSz="914400" fontAlgn="base">
                <a:spcBef>
                  <a:spcPct val="0"/>
                </a:spcBef>
                <a:spcAft>
                  <a:spcPct val="0"/>
                </a:spcAft>
                <a:defRPr/>
              </a:pPr>
              <a:t>‹#›</a:t>
            </a:fld>
            <a:endParaRPr lang="en-US" dirty="0">
              <a:solidFill>
                <a:srgbClr val="008000">
                  <a:tint val="75000"/>
                </a:srgbClr>
              </a:solidFill>
              <a:latin typeface="Comic Sans MS" pitchFamily="66" charset="0"/>
            </a:endParaRPr>
          </a:p>
        </p:txBody>
      </p:sp>
    </p:spTree>
    <p:extLst>
      <p:ext uri="{BB962C8B-B14F-4D97-AF65-F5344CB8AC3E}">
        <p14:creationId xmlns:p14="http://schemas.microsoft.com/office/powerpoint/2010/main" val="1152017161"/>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2743200" y="2371725"/>
            <a:ext cx="5977126" cy="1362075"/>
          </a:xfrm>
        </p:spPr>
        <p:txBody>
          <a:bodyPr>
            <a:normAutofit/>
          </a:bodyPr>
          <a:lstStyle/>
          <a:p>
            <a:pPr eaLnBrk="1" hangingPunct="1">
              <a:defRPr/>
            </a:pPr>
            <a:r>
              <a:rPr lang="en-US" sz="4400" cap="none" dirty="0">
                <a:solidFill>
                  <a:srgbClr val="000000"/>
                </a:solidFill>
              </a:rPr>
              <a:t>Field Trip Lunches</a:t>
            </a:r>
          </a:p>
        </p:txBody>
      </p:sp>
      <p:sp>
        <p:nvSpPr>
          <p:cNvPr id="2" name="Rectangle 1"/>
          <p:cNvSpPr/>
          <p:nvPr/>
        </p:nvSpPr>
        <p:spPr>
          <a:xfrm>
            <a:off x="3160791" y="6248400"/>
            <a:ext cx="5559535" cy="369332"/>
          </a:xfrm>
          <a:prstGeom prst="rect">
            <a:avLst/>
          </a:prstGeom>
        </p:spPr>
        <p:txBody>
          <a:bodyPr wrap="none">
            <a:spAutoFit/>
          </a:bodyPr>
          <a:lstStyle/>
          <a:p>
            <a:r>
              <a:rPr lang="en-US" altLang="en-US" dirty="0">
                <a:solidFill>
                  <a:srgbClr val="000000"/>
                </a:solidFill>
              </a:rPr>
              <a:t>Provided by the LAUSD Food Services Division</a:t>
            </a:r>
            <a:endParaRPr lang="en-US" dirty="0"/>
          </a:p>
        </p:txBody>
      </p:sp>
      <p:sp>
        <p:nvSpPr>
          <p:cNvPr id="3" name="TextBox 2"/>
          <p:cNvSpPr txBox="1"/>
          <p:nvPr/>
        </p:nvSpPr>
        <p:spPr>
          <a:xfrm>
            <a:off x="8229600" y="6617732"/>
            <a:ext cx="652743" cy="215444"/>
          </a:xfrm>
          <a:prstGeom prst="rect">
            <a:avLst/>
          </a:prstGeom>
          <a:noFill/>
        </p:spPr>
        <p:txBody>
          <a:bodyPr wrap="none" rtlCol="0">
            <a:spAutoFit/>
          </a:bodyPr>
          <a:lstStyle/>
          <a:p>
            <a:r>
              <a:rPr lang="en-US" sz="800" dirty="0"/>
              <a:t>2.2.2018</a:t>
            </a:r>
          </a:p>
        </p:txBody>
      </p:sp>
    </p:spTree>
    <p:extLst>
      <p:ext uri="{BB962C8B-B14F-4D97-AF65-F5344CB8AC3E}">
        <p14:creationId xmlns:p14="http://schemas.microsoft.com/office/powerpoint/2010/main" val="1184593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Adult Meal Purchase </a:t>
            </a:r>
            <a:endParaRPr lang="en-US" dirty="0"/>
          </a:p>
        </p:txBody>
      </p:sp>
      <p:sp>
        <p:nvSpPr>
          <p:cNvPr id="3" name="Content Placeholder 2"/>
          <p:cNvSpPr>
            <a:spLocks noGrp="1"/>
          </p:cNvSpPr>
          <p:nvPr>
            <p:ph idx="1"/>
          </p:nvPr>
        </p:nvSpPr>
        <p:spPr/>
        <p:txBody>
          <a:bodyPr>
            <a:normAutofit/>
          </a:bodyPr>
          <a:lstStyle/>
          <a:p>
            <a:pPr>
              <a:spcAft>
                <a:spcPts val="1000"/>
              </a:spcAft>
            </a:pPr>
            <a:r>
              <a:rPr lang="en-US" dirty="0"/>
              <a:t>Adults may request for a field trip lunch with the class’ initial Request for Field Trip Lunches form.</a:t>
            </a:r>
            <a:endParaRPr lang="en-US" sz="600" dirty="0"/>
          </a:p>
          <a:p>
            <a:pPr lvl="1"/>
            <a:r>
              <a:rPr lang="en-US" dirty="0"/>
              <a:t>Number of meals must be clearly indicated </a:t>
            </a:r>
          </a:p>
          <a:p>
            <a:pPr lvl="1"/>
            <a:r>
              <a:rPr lang="en-US" dirty="0"/>
              <a:t>Cost per lunch is $4.91 with tax</a:t>
            </a:r>
          </a:p>
          <a:p>
            <a:pPr lvl="1"/>
            <a:r>
              <a:rPr lang="en-US" dirty="0"/>
              <a:t>Payment will be collected when lunch is picked up from the cafeteria</a:t>
            </a:r>
          </a:p>
          <a:p>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HACCP Guidelines for Field Trips</a:t>
            </a:r>
          </a:p>
        </p:txBody>
      </p:sp>
      <p:sp>
        <p:nvSpPr>
          <p:cNvPr id="3" name="Content Placeholder 2"/>
          <p:cNvSpPr>
            <a:spLocks noGrp="1"/>
          </p:cNvSpPr>
          <p:nvPr>
            <p:ph idx="1"/>
          </p:nvPr>
        </p:nvSpPr>
        <p:spPr>
          <a:xfrm>
            <a:off x="507538" y="1444652"/>
            <a:ext cx="8026862" cy="4525963"/>
          </a:xfrm>
        </p:spPr>
        <p:txBody>
          <a:bodyPr>
            <a:normAutofit lnSpcReduction="10000"/>
          </a:bodyPr>
          <a:lstStyle/>
          <a:p>
            <a:r>
              <a:rPr lang="en-US" dirty="0"/>
              <a:t>Managers will provide BIC bags to store field trip lunches to ensure the quality and safety of food. Meals provided must be served within </a:t>
            </a:r>
            <a:r>
              <a:rPr lang="en-US" u="sng" dirty="0"/>
              <a:t>4 hours </a:t>
            </a:r>
            <a:r>
              <a:rPr lang="en-US" dirty="0"/>
              <a:t>of pick up.</a:t>
            </a:r>
          </a:p>
          <a:p>
            <a:endParaRPr lang="en-US" sz="600" dirty="0"/>
          </a:p>
          <a:p>
            <a:pPr>
              <a:spcAft>
                <a:spcPts val="1000"/>
              </a:spcAft>
            </a:pPr>
            <a:r>
              <a:rPr lang="en-US" dirty="0"/>
              <a:t>The following are suggestions for cooling:</a:t>
            </a:r>
          </a:p>
          <a:p>
            <a:pPr lvl="1">
              <a:spcAft>
                <a:spcPts val="400"/>
              </a:spcAft>
            </a:pPr>
            <a:r>
              <a:rPr lang="en-US" dirty="0"/>
              <a:t>Take a food approved plastic bag and place it inside a BIC bag, fill with 2 inches of water, and place inside the freezer the night before the field trip </a:t>
            </a:r>
          </a:p>
          <a:p>
            <a:pPr lvl="1">
              <a:spcAft>
                <a:spcPts val="400"/>
              </a:spcAft>
            </a:pPr>
            <a:r>
              <a:rPr lang="en-US" dirty="0"/>
              <a:t>Ice pillows are also available through the warehouse </a:t>
            </a:r>
          </a:p>
          <a:p>
            <a:pPr lvl="1"/>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HACCP Guidelines for Field Trips</a:t>
            </a:r>
          </a:p>
        </p:txBody>
      </p:sp>
      <p:sp>
        <p:nvSpPr>
          <p:cNvPr id="3" name="Content Placeholder 2"/>
          <p:cNvSpPr>
            <a:spLocks noGrp="1"/>
          </p:cNvSpPr>
          <p:nvPr>
            <p:ph idx="1"/>
          </p:nvPr>
        </p:nvSpPr>
        <p:spPr>
          <a:xfrm>
            <a:off x="507538" y="1444652"/>
            <a:ext cx="8026862" cy="4525963"/>
          </a:xfrm>
        </p:spPr>
        <p:txBody>
          <a:bodyPr>
            <a:normAutofit lnSpcReduction="10000"/>
          </a:bodyPr>
          <a:lstStyle/>
          <a:p>
            <a:r>
              <a:rPr lang="en-US" dirty="0"/>
              <a:t>Managers will provide BIC bags to store field trip lunches to ensure the quality and safety of food. Meals provided must be served within </a:t>
            </a:r>
            <a:r>
              <a:rPr lang="en-US" u="sng" dirty="0"/>
              <a:t>4 hours </a:t>
            </a:r>
            <a:r>
              <a:rPr lang="en-US" dirty="0"/>
              <a:t>of pick up.</a:t>
            </a:r>
          </a:p>
          <a:p>
            <a:endParaRPr lang="en-US" sz="600" dirty="0"/>
          </a:p>
          <a:p>
            <a:pPr>
              <a:spcAft>
                <a:spcPts val="1000"/>
              </a:spcAft>
            </a:pPr>
            <a:r>
              <a:rPr lang="en-US" dirty="0"/>
              <a:t>The following are suggestions for cooling:</a:t>
            </a:r>
          </a:p>
          <a:p>
            <a:pPr lvl="1">
              <a:spcAft>
                <a:spcPts val="400"/>
              </a:spcAft>
            </a:pPr>
            <a:r>
              <a:rPr lang="en-US" dirty="0"/>
              <a:t>Take a food approved plastic bag and place it inside a BIC bag, fill with 2 inches of water, and place inside the freezer the night before the field trip </a:t>
            </a:r>
          </a:p>
          <a:p>
            <a:pPr lvl="1">
              <a:spcAft>
                <a:spcPts val="400"/>
              </a:spcAft>
            </a:pPr>
            <a:r>
              <a:rPr lang="en-US" dirty="0"/>
              <a:t>Ice pillows are also available through the warehouse </a:t>
            </a:r>
          </a:p>
          <a:p>
            <a:pPr lvl="1"/>
            <a:endParaRPr lang="en-US" dirty="0"/>
          </a:p>
        </p:txBody>
      </p:sp>
    </p:spTree>
    <p:extLst>
      <p:ext uri="{BB962C8B-B14F-4D97-AF65-F5344CB8AC3E}">
        <p14:creationId xmlns:p14="http://schemas.microsoft.com/office/powerpoint/2010/main" val="583356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a:t>
            </a:r>
          </a:p>
        </p:txBody>
      </p:sp>
      <p:sp>
        <p:nvSpPr>
          <p:cNvPr id="3" name="Content Placeholder 2"/>
          <p:cNvSpPr>
            <a:spLocks noGrp="1"/>
          </p:cNvSpPr>
          <p:nvPr>
            <p:ph idx="1"/>
          </p:nvPr>
        </p:nvSpPr>
        <p:spPr>
          <a:xfrm>
            <a:off x="507538" y="1295401"/>
            <a:ext cx="7874462" cy="838200"/>
          </a:xfrm>
        </p:spPr>
        <p:txBody>
          <a:bodyPr/>
          <a:lstStyle/>
          <a:p>
            <a:r>
              <a:rPr lang="en-US" sz="2000" dirty="0"/>
              <a:t>A teacher tells the students to place the field trip lunch in their backpack. Is this acceptable? </a:t>
            </a:r>
          </a:p>
          <a:p>
            <a:endParaRPr lang="en-US" sz="2000" dirty="0"/>
          </a:p>
          <a:p>
            <a:endParaRPr lang="en-US" sz="2400" dirty="0"/>
          </a:p>
          <a:p>
            <a:endParaRPr lang="en-US" dirty="0"/>
          </a:p>
        </p:txBody>
      </p:sp>
      <p:sp>
        <p:nvSpPr>
          <p:cNvPr id="4" name="Rectangle 3"/>
          <p:cNvSpPr/>
          <p:nvPr/>
        </p:nvSpPr>
        <p:spPr>
          <a:xfrm>
            <a:off x="507538" y="1898135"/>
            <a:ext cx="7620000" cy="646331"/>
          </a:xfrm>
          <a:prstGeom prst="rect">
            <a:avLst/>
          </a:prstGeom>
        </p:spPr>
        <p:txBody>
          <a:bodyPr wrap="square">
            <a:spAutoFit/>
          </a:bodyPr>
          <a:lstStyle/>
          <a:p>
            <a:pPr lvl="0" defTabSz="457200" eaLnBrk="1" fontAlgn="auto" hangingPunct="1">
              <a:spcBef>
                <a:spcPts val="0"/>
              </a:spcBef>
              <a:spcAft>
                <a:spcPts val="40"/>
              </a:spcAft>
            </a:pPr>
            <a:r>
              <a:rPr lang="en-US" dirty="0">
                <a:solidFill>
                  <a:srgbClr val="FF0000"/>
                </a:solidFill>
                <a:latin typeface="Calibri"/>
              </a:rPr>
              <a:t>No, all field trip lunches served by cafeteria must be placed in a BIC bag for temperature and quality control.</a:t>
            </a:r>
          </a:p>
        </p:txBody>
      </p:sp>
      <p:sp>
        <p:nvSpPr>
          <p:cNvPr id="5" name="Rectangle 4"/>
          <p:cNvSpPr/>
          <p:nvPr/>
        </p:nvSpPr>
        <p:spPr>
          <a:xfrm>
            <a:off x="507538" y="2454817"/>
            <a:ext cx="7417262" cy="1015663"/>
          </a:xfrm>
          <a:prstGeom prst="rect">
            <a:avLst/>
          </a:prstGeom>
        </p:spPr>
        <p:txBody>
          <a:bodyPr wrap="square">
            <a:spAutoFit/>
          </a:bodyPr>
          <a:lstStyle/>
          <a:p>
            <a:pPr lvl="0" defTabSz="457200" eaLnBrk="1" fontAlgn="auto" hangingPunct="1">
              <a:spcBef>
                <a:spcPts val="0"/>
              </a:spcBef>
              <a:spcAft>
                <a:spcPts val="40"/>
              </a:spcAft>
            </a:pPr>
            <a:r>
              <a:rPr lang="en-US" sz="2000" dirty="0">
                <a:solidFill>
                  <a:prstClr val="black"/>
                </a:solidFill>
                <a:latin typeface="+mn-lt"/>
              </a:rPr>
              <a:t>The field trip coordinator checkmarks each student that takes a field trip lunch on a classroom roster and submits when they return from the field trip. Is this acceptable? </a:t>
            </a:r>
          </a:p>
        </p:txBody>
      </p:sp>
      <p:sp>
        <p:nvSpPr>
          <p:cNvPr id="6" name="Rectangle 5"/>
          <p:cNvSpPr/>
          <p:nvPr/>
        </p:nvSpPr>
        <p:spPr>
          <a:xfrm>
            <a:off x="505548" y="3391586"/>
            <a:ext cx="7419252" cy="400110"/>
          </a:xfrm>
          <a:prstGeom prst="rect">
            <a:avLst/>
          </a:prstGeom>
        </p:spPr>
        <p:txBody>
          <a:bodyPr wrap="square" lIns="91440" tIns="45720" rIns="91440" bIns="45720" anchor="t">
            <a:spAutoFit/>
          </a:bodyPr>
          <a:lstStyle/>
          <a:p>
            <a:r>
              <a:rPr lang="en-US">
                <a:solidFill>
                  <a:srgbClr val="FF0000"/>
                </a:solidFill>
                <a:latin typeface="+mn-lt"/>
              </a:rPr>
              <a:t>Yes</a:t>
            </a:r>
            <a:endParaRPr lang="en-US" sz="2000">
              <a:solidFill>
                <a:srgbClr val="FF0000"/>
              </a:solidFill>
              <a:latin typeface="+mn-lt"/>
              <a:cs typeface="Calibri"/>
            </a:endParaRPr>
          </a:p>
        </p:txBody>
      </p:sp>
      <p:sp>
        <p:nvSpPr>
          <p:cNvPr id="8" name="Rectangle 7"/>
          <p:cNvSpPr/>
          <p:nvPr/>
        </p:nvSpPr>
        <p:spPr>
          <a:xfrm>
            <a:off x="505548" y="3937337"/>
            <a:ext cx="7467600" cy="1015663"/>
          </a:xfrm>
          <a:prstGeom prst="rect">
            <a:avLst/>
          </a:prstGeom>
        </p:spPr>
        <p:txBody>
          <a:bodyPr wrap="square">
            <a:spAutoFit/>
          </a:bodyPr>
          <a:lstStyle/>
          <a:p>
            <a:pPr lvl="0"/>
            <a:r>
              <a:rPr lang="en-US" sz="2000" dirty="0">
                <a:solidFill>
                  <a:prstClr val="black"/>
                </a:solidFill>
                <a:latin typeface="+mn-lt"/>
              </a:rPr>
              <a:t>A teacher provides students names to FSM prior to field trip day and demands to receive ALL field trip lunches packed in BIC bag without providing a roster. Is this acceptable? </a:t>
            </a:r>
          </a:p>
        </p:txBody>
      </p:sp>
      <p:sp>
        <p:nvSpPr>
          <p:cNvPr id="9" name="TextBox 8"/>
          <p:cNvSpPr txBox="1"/>
          <p:nvPr/>
        </p:nvSpPr>
        <p:spPr>
          <a:xfrm>
            <a:off x="505548" y="4953000"/>
            <a:ext cx="7467600" cy="923330"/>
          </a:xfrm>
          <a:prstGeom prst="rect">
            <a:avLst/>
          </a:prstGeom>
          <a:noFill/>
        </p:spPr>
        <p:txBody>
          <a:bodyPr wrap="square" rtlCol="0">
            <a:spAutoFit/>
          </a:bodyPr>
          <a:lstStyle/>
          <a:p>
            <a:r>
              <a:rPr lang="en-US" dirty="0">
                <a:solidFill>
                  <a:srgbClr val="FF0000"/>
                </a:solidFill>
                <a:latin typeface="+mn-lt"/>
              </a:rPr>
              <a:t>No, all students receiving a field trip meal must be accounted for the day of the field trip using Point of Service Option 1 or Point of Service Option 2 if the teacher has been properly trained in POS procedures. </a:t>
            </a:r>
          </a:p>
        </p:txBody>
      </p:sp>
    </p:spTree>
    <p:extLst>
      <p:ext uri="{BB962C8B-B14F-4D97-AF65-F5344CB8AC3E}">
        <p14:creationId xmlns:p14="http://schemas.microsoft.com/office/powerpoint/2010/main" val="4185727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P spid="8"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Recordkeeping Requirements </a:t>
            </a:r>
            <a:endParaRPr lang="en-US" dirty="0"/>
          </a:p>
        </p:txBody>
      </p:sp>
      <p:sp>
        <p:nvSpPr>
          <p:cNvPr id="3" name="Content Placeholder 2"/>
          <p:cNvSpPr>
            <a:spLocks noGrp="1"/>
          </p:cNvSpPr>
          <p:nvPr>
            <p:ph idx="1"/>
          </p:nvPr>
        </p:nvSpPr>
        <p:spPr>
          <a:xfrm>
            <a:off x="507538" y="1444652"/>
            <a:ext cx="7874462" cy="4525963"/>
          </a:xfrm>
        </p:spPr>
        <p:txBody>
          <a:bodyPr/>
          <a:lstStyle/>
          <a:p>
            <a:r>
              <a:rPr lang="en-US" dirty="0"/>
              <a:t>The Field Trip menu and recipe number of those items served must be recorded on the Production Worksheet.</a:t>
            </a:r>
          </a:p>
          <a:p>
            <a:endParaRPr lang="en-US" sz="1000" dirty="0"/>
          </a:p>
          <a:p>
            <a:r>
              <a:rPr lang="en-US" dirty="0"/>
              <a:t>The completed Request for Field Trip Lunches Form must be attached to the Production Worksheet.</a:t>
            </a:r>
          </a:p>
          <a:p>
            <a:endParaRPr lang="en-US" sz="1000" dirty="0"/>
          </a:p>
          <a:p>
            <a:r>
              <a:rPr lang="en-US" dirty="0"/>
              <a:t>In accordance with HACCP, the signature of the coordinating teacher is required to confirm that students will receive the meals within 4 hours from pick up.</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Food Service Manager</a:t>
            </a:r>
          </a:p>
        </p:txBody>
      </p:sp>
      <p:sp>
        <p:nvSpPr>
          <p:cNvPr id="3" name="Content Placeholder 2"/>
          <p:cNvSpPr>
            <a:spLocks noGrp="1"/>
          </p:cNvSpPr>
          <p:nvPr>
            <p:ph idx="1"/>
          </p:nvPr>
        </p:nvSpPr>
        <p:spPr>
          <a:xfrm>
            <a:off x="507538" y="1444652"/>
            <a:ext cx="7798262" cy="4525963"/>
          </a:xfrm>
        </p:spPr>
        <p:txBody>
          <a:bodyPr>
            <a:normAutofit/>
          </a:bodyPr>
          <a:lstStyle/>
          <a:p>
            <a:pPr indent="-457200">
              <a:spcAft>
                <a:spcPts val="1000"/>
              </a:spcAft>
            </a:pPr>
            <a:r>
              <a:rPr lang="en-US" dirty="0"/>
              <a:t>Food Service Managers play a key role in ensuring that children receive their lunches and are fed safely. Food Service Managers should:</a:t>
            </a:r>
          </a:p>
          <a:p>
            <a:pPr lvl="1"/>
            <a:r>
              <a:rPr lang="en-US" dirty="0"/>
              <a:t>Communicate the need for field trip notification at least 3 weeks prior to the date by administration, faculty, or teachers</a:t>
            </a:r>
          </a:p>
          <a:p>
            <a:pPr lvl="1"/>
            <a:r>
              <a:rPr lang="en-US" dirty="0"/>
              <a:t>Follow HACCP guidelines</a:t>
            </a:r>
          </a:p>
          <a:p>
            <a:pPr lvl="1"/>
            <a:r>
              <a:rPr lang="en-US" dirty="0"/>
              <a:t>Distribute meals by adhering to correct counting and claiming procedures</a:t>
            </a:r>
          </a:p>
          <a:p>
            <a:pPr lvl="1"/>
            <a:r>
              <a:rPr lang="en-US" dirty="0"/>
              <a:t>Record meals on the Production Worksheet</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538" y="2534955"/>
            <a:ext cx="8229600" cy="1143000"/>
          </a:xfrm>
        </p:spPr>
        <p:txBody>
          <a:bodyPr>
            <a:normAutofit fontScale="90000"/>
          </a:bodyPr>
          <a:lstStyle/>
          <a:p>
            <a:pPr algn="ctr"/>
            <a:r>
              <a:rPr lang="en-US" b="0" dirty="0"/>
              <a:t>Questions?</a:t>
            </a:r>
            <a:br>
              <a:rPr lang="en-US" b="0" dirty="0"/>
            </a:br>
            <a:r>
              <a:rPr lang="en-US" b="0" dirty="0"/>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Overview </a:t>
            </a:r>
            <a:endParaRPr lang="en-US" dirty="0"/>
          </a:p>
        </p:txBody>
      </p:sp>
      <p:sp>
        <p:nvSpPr>
          <p:cNvPr id="4099" name="Rectangle 3"/>
          <p:cNvSpPr>
            <a:spLocks noGrp="1" noChangeArrowheads="1"/>
          </p:cNvSpPr>
          <p:nvPr>
            <p:ph idx="1"/>
          </p:nvPr>
        </p:nvSpPr>
        <p:spPr/>
        <p:txBody>
          <a:bodyPr>
            <a:normAutofit/>
          </a:bodyPr>
          <a:lstStyle/>
          <a:p>
            <a:pPr>
              <a:spcAft>
                <a:spcPts val="1000"/>
              </a:spcAft>
            </a:pPr>
            <a:r>
              <a:rPr lang="en-US" dirty="0"/>
              <a:t>This training will review the correct procedures to provide reimbursable field trip lunches to students and adults by addressing the following areas:</a:t>
            </a:r>
            <a:endParaRPr lang="en-US" sz="1000" dirty="0"/>
          </a:p>
          <a:p>
            <a:pPr lvl="1">
              <a:spcAft>
                <a:spcPts val="600"/>
              </a:spcAft>
            </a:pPr>
            <a:r>
              <a:rPr lang="en-US" dirty="0"/>
              <a:t>Standard Operating Procedure</a:t>
            </a:r>
          </a:p>
          <a:p>
            <a:pPr lvl="1">
              <a:spcAft>
                <a:spcPts val="600"/>
              </a:spcAft>
            </a:pPr>
            <a:r>
              <a:rPr lang="en-US" dirty="0"/>
              <a:t>Required Documentation</a:t>
            </a:r>
          </a:p>
          <a:p>
            <a:pPr lvl="1">
              <a:spcAft>
                <a:spcPts val="600"/>
              </a:spcAft>
            </a:pPr>
            <a:r>
              <a:rPr lang="en-US" dirty="0"/>
              <a:t>Role of the Food Services staff</a:t>
            </a:r>
          </a:p>
          <a:p>
            <a:pPr lvl="1">
              <a:spcAft>
                <a:spcPts val="600"/>
              </a:spcAft>
            </a:pPr>
            <a:r>
              <a:rPr lang="en-US" dirty="0"/>
              <a:t>HACCP Requirements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a:t>Standard Operating Procedure</a:t>
            </a:r>
          </a:p>
        </p:txBody>
      </p:sp>
      <p:sp>
        <p:nvSpPr>
          <p:cNvPr id="4099" name="Rectangle 3"/>
          <p:cNvSpPr>
            <a:spLocks noGrp="1" noChangeArrowheads="1"/>
          </p:cNvSpPr>
          <p:nvPr>
            <p:ph idx="1"/>
          </p:nvPr>
        </p:nvSpPr>
        <p:spPr/>
        <p:txBody>
          <a:bodyPr/>
          <a:lstStyle/>
          <a:p>
            <a:pPr>
              <a:spcAft>
                <a:spcPts val="1000"/>
              </a:spcAft>
            </a:pPr>
            <a:r>
              <a:rPr lang="en-US" dirty="0"/>
              <a:t>The Standard Operating Procedure will provide guidance on:</a:t>
            </a:r>
          </a:p>
          <a:p>
            <a:pPr lvl="1"/>
            <a:r>
              <a:rPr lang="en-US" dirty="0"/>
              <a:t>Meeting the Point of Service requirements</a:t>
            </a:r>
          </a:p>
          <a:p>
            <a:pPr lvl="1"/>
            <a:r>
              <a:rPr lang="en-US" dirty="0"/>
              <a:t>Following the HACCP guidelines</a:t>
            </a:r>
          </a:p>
          <a:p>
            <a:pPr lvl="1"/>
            <a:r>
              <a:rPr lang="en-US" dirty="0"/>
              <a:t>Complying with both USDA and CDE standards</a:t>
            </a:r>
          </a:p>
          <a:p>
            <a:pPr lvl="1"/>
            <a:endParaRPr lang="en-US" sz="1000" dirty="0"/>
          </a:p>
          <a:p>
            <a:pPr>
              <a:spcAft>
                <a:spcPts val="1000"/>
              </a:spcAft>
            </a:pPr>
            <a:r>
              <a:rPr lang="en-US" dirty="0"/>
              <a:t>The following designees are responsible to observe these procedures:</a:t>
            </a:r>
          </a:p>
          <a:p>
            <a:pPr lvl="1"/>
            <a:r>
              <a:rPr lang="en-US" dirty="0"/>
              <a:t>Food Service Manager</a:t>
            </a:r>
          </a:p>
          <a:p>
            <a:pPr lvl="1"/>
            <a:r>
              <a:rPr lang="en-US" dirty="0"/>
              <a:t>Coordinating Teacher</a:t>
            </a:r>
          </a:p>
        </p:txBody>
      </p:sp>
    </p:spTree>
    <p:extLst>
      <p:ext uri="{BB962C8B-B14F-4D97-AF65-F5344CB8AC3E}">
        <p14:creationId xmlns:p14="http://schemas.microsoft.com/office/powerpoint/2010/main" val="3304472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Policies </a:t>
            </a:r>
            <a:endParaRPr lang="en-US" dirty="0"/>
          </a:p>
        </p:txBody>
      </p:sp>
      <p:sp>
        <p:nvSpPr>
          <p:cNvPr id="3" name="Content Placeholder 2"/>
          <p:cNvSpPr>
            <a:spLocks noGrp="1"/>
          </p:cNvSpPr>
          <p:nvPr>
            <p:ph idx="1"/>
          </p:nvPr>
        </p:nvSpPr>
        <p:spPr/>
        <p:txBody>
          <a:bodyPr/>
          <a:lstStyle/>
          <a:p>
            <a:pPr>
              <a:spcAft>
                <a:spcPts val="1200"/>
              </a:spcAft>
            </a:pPr>
            <a:r>
              <a:rPr lang="en-US" dirty="0"/>
              <a:t>Students shall be provided lunches for field trips according to the USDA, CDE, and HACCP standards.</a:t>
            </a:r>
            <a:endParaRPr lang="en-US" sz="1000" dirty="0"/>
          </a:p>
          <a:p>
            <a:pPr>
              <a:spcAft>
                <a:spcPts val="1000"/>
              </a:spcAft>
            </a:pPr>
            <a:r>
              <a:rPr lang="en-US" dirty="0"/>
              <a:t>It is the responsibility of the Food Service Manager to communicate with the school site administration the need for immediate notification of upcoming field trips and provide the Request for Field Trip Lunches form upon request.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Field Trip Menu</a:t>
            </a:r>
          </a:p>
        </p:txBody>
      </p:sp>
      <p:sp>
        <p:nvSpPr>
          <p:cNvPr id="17" name="Content Placeholder 2"/>
          <p:cNvSpPr txBox="1">
            <a:spLocks/>
          </p:cNvSpPr>
          <p:nvPr/>
        </p:nvSpPr>
        <p:spPr>
          <a:xfrm>
            <a:off x="4488450" y="1295400"/>
            <a:ext cx="4248687" cy="4495800"/>
          </a:xfrm>
          <a:prstGeom prst="rect">
            <a:avLst/>
          </a:prstGeom>
        </p:spPr>
        <p:txBody>
          <a:bodyPr vert="horz" lIns="91440" tIns="45720" rIns="91440" bIns="45720" rtlCol="0">
            <a:normAutofit/>
          </a:bodyPr>
          <a:lstStyle>
            <a:lvl1pPr marL="0" indent="0" algn="l" defTabSz="457200" rtl="0" eaLnBrk="1" latinLnBrk="0" hangingPunct="1">
              <a:spcBef>
                <a:spcPts val="0"/>
              </a:spcBef>
              <a:spcAft>
                <a:spcPts val="40"/>
              </a:spcAft>
              <a:buFont typeface="Arial"/>
              <a:buNone/>
              <a:defRPr sz="2800" kern="1200">
                <a:solidFill>
                  <a:schemeClr val="tx1"/>
                </a:solidFill>
                <a:latin typeface="+mn-lt"/>
                <a:ea typeface="+mn-ea"/>
                <a:cs typeface="+mn-cs"/>
              </a:defRPr>
            </a:lvl1pPr>
            <a:lvl2pPr marL="914400" indent="-457200" algn="l" defTabSz="457200" rtl="0" eaLnBrk="1" latinLnBrk="0" hangingPunct="1">
              <a:spcBef>
                <a:spcPts val="0"/>
              </a:spcBef>
              <a:spcAft>
                <a:spcPts val="40"/>
              </a:spcAft>
              <a:buFont typeface="Wingdings" panose="05000000000000000000" pitchFamily="2" charset="2"/>
              <a:buChar char="Ø"/>
              <a:defRPr sz="2600" kern="1200">
                <a:solidFill>
                  <a:schemeClr val="tx1"/>
                </a:solidFill>
                <a:latin typeface="+mn-lt"/>
                <a:ea typeface="+mn-ea"/>
                <a:cs typeface="+mn-cs"/>
              </a:defRPr>
            </a:lvl2pPr>
            <a:lvl3pPr marL="1143000" indent="-228600" algn="l" defTabSz="457200" rtl="0" eaLnBrk="1" latinLnBrk="0" hangingPunct="1">
              <a:spcBef>
                <a:spcPts val="0"/>
              </a:spcBef>
              <a:spcAft>
                <a:spcPts val="40"/>
              </a:spcAft>
              <a:buFont typeface="Arial"/>
              <a:buChar char="•"/>
              <a:defRPr sz="2400" kern="1200">
                <a:solidFill>
                  <a:schemeClr val="tx1"/>
                </a:solidFill>
                <a:latin typeface="+mn-lt"/>
                <a:ea typeface="+mn-ea"/>
                <a:cs typeface="+mn-cs"/>
              </a:defRPr>
            </a:lvl3pPr>
            <a:lvl4pPr marL="1600200" indent="-228600" algn="l" defTabSz="457200" rtl="0" eaLnBrk="1" latinLnBrk="0" hangingPunct="1">
              <a:spcBef>
                <a:spcPts val="0"/>
              </a:spcBef>
              <a:spcAft>
                <a:spcPts val="40"/>
              </a:spcAft>
              <a:buFont typeface="Arial"/>
              <a:buChar char="–"/>
              <a:defRPr sz="2000" kern="1200">
                <a:solidFill>
                  <a:schemeClr val="tx1"/>
                </a:solidFill>
                <a:latin typeface="+mn-lt"/>
                <a:ea typeface="+mn-ea"/>
                <a:cs typeface="+mn-cs"/>
              </a:defRPr>
            </a:lvl4pPr>
            <a:lvl5pPr marL="2057400" indent="-228600" algn="l" defTabSz="457200" rtl="0" eaLnBrk="1" latinLnBrk="0" hangingPunct="1">
              <a:spcBef>
                <a:spcPts val="0"/>
              </a:spcBef>
              <a:spcAft>
                <a:spcPts val="40"/>
              </a:spcAft>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457200" fontAlgn="auto">
              <a:buFont typeface="Wingdings" panose="05000000000000000000" pitchFamily="2" charset="2"/>
              <a:buChar char="Ø"/>
            </a:pPr>
            <a:r>
              <a:rPr lang="en-US" dirty="0"/>
              <a:t>No substitutions for 	required menu items</a:t>
            </a:r>
          </a:p>
          <a:p>
            <a:pPr lvl="1" fontAlgn="auto">
              <a:buFont typeface="Arial" panose="020B0604020202020204" pitchFamily="34" charset="0"/>
              <a:buChar char="•"/>
            </a:pPr>
            <a:r>
              <a:rPr lang="en-US" dirty="0"/>
              <a:t>Juice cannot be substituted for milk</a:t>
            </a:r>
          </a:p>
          <a:p>
            <a:pPr indent="-457200" fontAlgn="auto">
              <a:buFont typeface="Wingdings" panose="05000000000000000000" pitchFamily="2" charset="2"/>
              <a:buChar char="Ø"/>
            </a:pPr>
            <a:r>
              <a:rPr lang="en-US" dirty="0"/>
              <a:t>Students with special 	dietary needs must have 	a signed Special Diet 	form on file</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04800" y="1444126"/>
            <a:ext cx="3929881" cy="4341456"/>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Request for Field Trip Lunches Form</a:t>
            </a:r>
          </a:p>
        </p:txBody>
      </p:sp>
      <p:sp>
        <p:nvSpPr>
          <p:cNvPr id="10" name="Content Placeholder 9"/>
          <p:cNvSpPr>
            <a:spLocks noGrp="1"/>
          </p:cNvSpPr>
          <p:nvPr>
            <p:ph idx="1"/>
          </p:nvPr>
        </p:nvSpPr>
        <p:spPr>
          <a:xfrm>
            <a:off x="4724400" y="1293898"/>
            <a:ext cx="4102768" cy="4117948"/>
          </a:xfrm>
        </p:spPr>
        <p:txBody>
          <a:bodyPr/>
          <a:lstStyle/>
          <a:p>
            <a:pPr marL="457200" indent="-457200">
              <a:buFont typeface="Wingdings" panose="05000000000000000000" pitchFamily="2" charset="2"/>
              <a:buChar char="Ø"/>
            </a:pPr>
            <a:r>
              <a:rPr lang="en-US" dirty="0"/>
              <a:t>Contains date of field trip</a:t>
            </a:r>
          </a:p>
          <a:p>
            <a:pPr marL="457200" indent="-457200">
              <a:buFont typeface="Wingdings" panose="05000000000000000000" pitchFamily="2" charset="2"/>
              <a:buChar char="Ø"/>
            </a:pPr>
            <a:r>
              <a:rPr lang="en-US" dirty="0"/>
              <a:t>Classroom info</a:t>
            </a:r>
          </a:p>
          <a:p>
            <a:pPr marL="457200" indent="-457200">
              <a:buFont typeface="Wingdings" panose="05000000000000000000" pitchFamily="2" charset="2"/>
              <a:buChar char="Ø"/>
            </a:pPr>
            <a:r>
              <a:rPr lang="en-US" dirty="0"/>
              <a:t>Number of student and adult meals</a:t>
            </a:r>
          </a:p>
          <a:p>
            <a:pPr marL="457200" indent="-457200">
              <a:buFont typeface="Wingdings" panose="05000000000000000000" pitchFamily="2" charset="2"/>
              <a:buChar char="Ø"/>
            </a:pPr>
            <a:r>
              <a:rPr lang="en-US" dirty="0"/>
              <a:t>Time students will pick up lunch</a:t>
            </a:r>
          </a:p>
          <a:p>
            <a:pPr marL="457200" indent="-457200">
              <a:buFont typeface="Wingdings" panose="05000000000000000000" pitchFamily="2" charset="2"/>
              <a:buChar char="Ø"/>
            </a:pPr>
            <a:r>
              <a:rPr lang="en-US" dirty="0"/>
              <a:t>Signature of coordinating teacher</a:t>
            </a:r>
          </a:p>
        </p:txBody>
      </p:sp>
      <p:pic>
        <p:nvPicPr>
          <p:cNvPr id="8" name="Picture 7"/>
          <p:cNvPicPr>
            <a:picLocks noChangeAspect="1"/>
          </p:cNvPicPr>
          <p:nvPr/>
        </p:nvPicPr>
        <p:blipFill>
          <a:blip r:embed="rId3"/>
          <a:stretch>
            <a:fillRect/>
          </a:stretch>
        </p:blipFill>
        <p:spPr>
          <a:xfrm>
            <a:off x="381000" y="1293898"/>
            <a:ext cx="4343400" cy="4878805"/>
          </a:xfrm>
          <a:prstGeom prst="rect">
            <a:avLst/>
          </a:prstGeom>
          <a:ln>
            <a:solidFill>
              <a:srgbClr val="000000"/>
            </a:solidFill>
          </a:ln>
        </p:spPr>
      </p:pic>
    </p:spTree>
    <p:extLst>
      <p:ext uri="{BB962C8B-B14F-4D97-AF65-F5344CB8AC3E}">
        <p14:creationId xmlns:p14="http://schemas.microsoft.com/office/powerpoint/2010/main" val="2186767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4370" y="350837"/>
            <a:ext cx="8229600" cy="1143000"/>
          </a:xfrm>
        </p:spPr>
        <p:txBody>
          <a:bodyPr>
            <a:normAutofit/>
          </a:bodyPr>
          <a:lstStyle/>
          <a:p>
            <a:r>
              <a:rPr lang="en-US" dirty="0"/>
              <a:t>Point of Service Option 1 </a:t>
            </a:r>
          </a:p>
        </p:txBody>
      </p:sp>
      <p:sp>
        <p:nvSpPr>
          <p:cNvPr id="3" name="Content Placeholder 2"/>
          <p:cNvSpPr>
            <a:spLocks noGrp="1"/>
          </p:cNvSpPr>
          <p:nvPr>
            <p:ph idx="1"/>
          </p:nvPr>
        </p:nvSpPr>
        <p:spPr>
          <a:xfrm>
            <a:off x="507538" y="1493837"/>
            <a:ext cx="7874462" cy="4525963"/>
          </a:xfrm>
        </p:spPr>
        <p:txBody>
          <a:bodyPr vert="horz" lIns="91440" tIns="45720" rIns="91440" bIns="45720" rtlCol="0" anchor="t">
            <a:normAutofit/>
          </a:bodyPr>
          <a:lstStyle/>
          <a:p>
            <a:r>
              <a:rPr lang="en-US" dirty="0"/>
              <a:t>On the day of the field trip students are to:</a:t>
            </a:r>
          </a:p>
          <a:p>
            <a:endParaRPr lang="en-US" sz="600" dirty="0"/>
          </a:p>
          <a:p>
            <a:pPr lvl="1"/>
            <a:r>
              <a:rPr lang="en-US" dirty="0"/>
              <a:t>Personally collect their lunches in the cafeteria no later than 30 mins prior to bus departure time</a:t>
            </a:r>
          </a:p>
          <a:p>
            <a:pPr lvl="1"/>
            <a:r>
              <a:rPr lang="en-US">
                <a:cs typeface="Calibri"/>
              </a:rPr>
              <a:t>FSD staff distribute meals following the counting and claiming procedure</a:t>
            </a:r>
            <a:endParaRPr lang="en-US" dirty="0">
              <a:cs typeface="Calibri"/>
            </a:endParaRPr>
          </a:p>
          <a:p>
            <a:pPr lvl="1"/>
            <a:endParaRPr lang="en-US" dirty="0">
              <a:cs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vert="horz" lIns="91440" tIns="45720" rIns="91440" bIns="45720" rtlCol="0" anchor="t">
            <a:normAutofit/>
          </a:bodyPr>
          <a:lstStyle/>
          <a:p>
            <a:r>
              <a:rPr lang="en-US" dirty="0"/>
              <a:t>On the day of the field trip teachers are to:</a:t>
            </a:r>
          </a:p>
          <a:p>
            <a:endParaRPr lang="en-US" sz="600" dirty="0"/>
          </a:p>
          <a:p>
            <a:pPr lvl="1"/>
            <a:r>
              <a:rPr lang="en-US"/>
              <a:t>Use a meal count form to check off students that have received a field trip lunch as a recording of meals </a:t>
            </a:r>
            <a:endParaRPr lang="en-US">
              <a:cs typeface="Calibri"/>
            </a:endParaRPr>
          </a:p>
          <a:p>
            <a:pPr lvl="1"/>
            <a:r>
              <a:rPr lang="en-US"/>
              <a:t>Turn in to the Food Service Manager </a:t>
            </a:r>
            <a:r>
              <a:rPr lang="en-US" dirty="0"/>
              <a:t>once completed</a:t>
            </a:r>
          </a:p>
          <a:p>
            <a:pPr lvl="1"/>
            <a:endParaRPr lang="en-US" dirty="0"/>
          </a:p>
          <a:p>
            <a:endParaRPr lang="en-US" dirty="0"/>
          </a:p>
        </p:txBody>
      </p:sp>
      <p:sp>
        <p:nvSpPr>
          <p:cNvPr id="4" name="Title 1"/>
          <p:cNvSpPr>
            <a:spLocks noGrp="1"/>
          </p:cNvSpPr>
          <p:nvPr>
            <p:ph type="title"/>
          </p:nvPr>
        </p:nvSpPr>
        <p:spPr/>
        <p:txBody>
          <a:bodyPr>
            <a:normAutofit/>
          </a:bodyPr>
          <a:lstStyle/>
          <a:p>
            <a:r>
              <a:rPr lang="en-US" dirty="0"/>
              <a:t>Point of Service Option 2</a:t>
            </a:r>
          </a:p>
        </p:txBody>
      </p:sp>
    </p:spTree>
    <p:extLst>
      <p:ext uri="{BB962C8B-B14F-4D97-AF65-F5344CB8AC3E}">
        <p14:creationId xmlns:p14="http://schemas.microsoft.com/office/powerpoint/2010/main" val="4048874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t>NOTE</a:t>
            </a:r>
            <a:r>
              <a:rPr lang="en-US" dirty="0"/>
              <a:t>: If using Option 2, it is the FSM’s responsibility to ensure proper training on POS procedures to the coordinating teacher. If the coordinating teacher is </a:t>
            </a:r>
            <a:r>
              <a:rPr lang="en-US" b="1" dirty="0"/>
              <a:t>not</a:t>
            </a:r>
            <a:r>
              <a:rPr lang="en-US" dirty="0"/>
              <a:t> trained in POS procedures prior to day of field trip, Option 2 may not be applied. </a:t>
            </a:r>
          </a:p>
        </p:txBody>
      </p:sp>
      <p:sp>
        <p:nvSpPr>
          <p:cNvPr id="4" name="Title 1"/>
          <p:cNvSpPr>
            <a:spLocks noGrp="1"/>
          </p:cNvSpPr>
          <p:nvPr>
            <p:ph type="title"/>
          </p:nvPr>
        </p:nvSpPr>
        <p:spPr/>
        <p:txBody>
          <a:bodyPr>
            <a:normAutofit/>
          </a:bodyPr>
          <a:lstStyle/>
          <a:p>
            <a:r>
              <a:rPr lang="en-US" dirty="0"/>
              <a:t>Point of Service Option 2</a:t>
            </a:r>
          </a:p>
        </p:txBody>
      </p:sp>
    </p:spTree>
    <p:extLst>
      <p:ext uri="{BB962C8B-B14F-4D97-AF65-F5344CB8AC3E}">
        <p14:creationId xmlns:p14="http://schemas.microsoft.com/office/powerpoint/2010/main" val="3258759365"/>
      </p:ext>
    </p:extLst>
  </p:cSld>
  <p:clrMapOvr>
    <a:masterClrMapping/>
  </p:clrMapOvr>
</p:sld>
</file>

<file path=ppt/theme/theme1.xml><?xml version="1.0" encoding="utf-8"?>
<a:theme xmlns:a="http://schemas.openxmlformats.org/drawingml/2006/main" name="LAUSD PPT Theme">
  <a:themeElements>
    <a:clrScheme name="Cafe LA">
      <a:dk1>
        <a:srgbClr val="008000"/>
      </a:dk1>
      <a:lt1>
        <a:sysClr val="window" lastClr="FFFFFF"/>
      </a:lt1>
      <a:dk2>
        <a:srgbClr val="1F497D"/>
      </a:dk2>
      <a:lt2>
        <a:srgbClr val="FFCC66"/>
      </a:lt2>
      <a:accent1>
        <a:srgbClr val="FF000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AUSD PPT Theme" id="{8ABA9588-A87A-4765-BB1E-E25B26E16E6E}" vid="{485493BB-FD1F-4415-A386-2A156E2C7BC5}"/>
    </a:ext>
  </a:extLst>
</a:theme>
</file>

<file path=ppt/theme/theme2.xml><?xml version="1.0" encoding="utf-8"?>
<a:theme xmlns:a="http://schemas.openxmlformats.org/drawingml/2006/main" name="Cafe LA design1">
  <a:themeElements>
    <a:clrScheme name="Cafe LA">
      <a:dk1>
        <a:srgbClr val="008000"/>
      </a:dk1>
      <a:lt1>
        <a:sysClr val="window" lastClr="FFFFFF"/>
      </a:lt1>
      <a:dk2>
        <a:srgbClr val="1F497D"/>
      </a:dk2>
      <a:lt2>
        <a:srgbClr val="FFCC66"/>
      </a:lt2>
      <a:accent1>
        <a:srgbClr val="FF000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LAUS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AUSD" id="{6EF4ED82-39E0-4AB8-8B07-97655C9330E6}" vid="{D47A5210-2DA8-4BF4-A1F0-ADB3689D6330}"/>
    </a:ext>
  </a:extLst>
</a:theme>
</file>

<file path=ppt/theme/theme4.xml><?xml version="1.0" encoding="utf-8"?>
<a:theme xmlns:a="http://schemas.openxmlformats.org/drawingml/2006/main" name="1_LAUS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EE02F034B8BF54BAE9AA0D60582A4B6" ma:contentTypeVersion="15" ma:contentTypeDescription="Create a new document." ma:contentTypeScope="" ma:versionID="eee16c4b0a70e0305c26db6321992320">
  <xsd:schema xmlns:xsd="http://www.w3.org/2001/XMLSchema" xmlns:xs="http://www.w3.org/2001/XMLSchema" xmlns:p="http://schemas.microsoft.com/office/2006/metadata/properties" xmlns:ns2="8bf10d84-95c4-446b-a6dc-317de1800774" xmlns:ns3="b523212d-ee6b-416a-b870-f85da76adb72" xmlns:ns4="a038a585-4f1b-4b82-9716-f9d38f63b763" targetNamespace="http://schemas.microsoft.com/office/2006/metadata/properties" ma:root="true" ma:fieldsID="1385811ed7e0e77f498314b8be9c91f1" ns2:_="" ns3:_="" ns4:_="">
    <xsd:import namespace="8bf10d84-95c4-446b-a6dc-317de1800774"/>
    <xsd:import namespace="b523212d-ee6b-416a-b870-f85da76adb72"/>
    <xsd:import namespace="a038a585-4f1b-4b82-9716-f9d38f63b763"/>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4:SharedWithUsers" minOccurs="0"/>
                <xsd:element ref="ns4: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f10d84-95c4-446b-a6dc-317de18007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Location" ma:index="13" nillable="true" ma:displayName="Loca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522e4ffc-addb-439b-972d-eea4499adeee"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523212d-ee6b-416a-b870-f85da76adb72"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ec9a4619-c281-4fc8-b204-49f0b9119d60}" ma:internalName="TaxCatchAll" ma:showField="CatchAllData" ma:web="b523212d-ee6b-416a-b870-f85da76adb7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038a585-4f1b-4b82-9716-f9d38f63b763"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b523212d-ee6b-416a-b870-f85da76adb72" xsi:nil="true"/>
    <lcf76f155ced4ddcb4097134ff3c332f xmlns="8bf10d84-95c4-446b-a6dc-317de1800774">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E09E4DB-051E-472D-8D91-ADE6B9F10150}"/>
</file>

<file path=customXml/itemProps2.xml><?xml version="1.0" encoding="utf-8"?>
<ds:datastoreItem xmlns:ds="http://schemas.openxmlformats.org/officeDocument/2006/customXml" ds:itemID="{4996C2BC-D272-44F0-A7B0-4140FC736121}">
  <ds:schemaRefs>
    <ds:schemaRef ds:uri="http://schemas.microsoft.com/office/2006/metadata/properties"/>
    <ds:schemaRef ds:uri="http://schemas.microsoft.com/office/infopath/2007/PartnerControls"/>
    <ds:schemaRef ds:uri="b523212d-ee6b-416a-b870-f85da76adb72"/>
    <ds:schemaRef ds:uri="8bf10d84-95c4-446b-a6dc-317de1800774"/>
  </ds:schemaRefs>
</ds:datastoreItem>
</file>

<file path=customXml/itemProps3.xml><?xml version="1.0" encoding="utf-8"?>
<ds:datastoreItem xmlns:ds="http://schemas.openxmlformats.org/officeDocument/2006/customXml" ds:itemID="{17163021-AF3A-43C9-9AEF-1C2265E2A91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LAUSD PPT Theme</Template>
  <TotalTime>2530</TotalTime>
  <Words>940</Words>
  <Application>Microsoft Office PowerPoint</Application>
  <PresentationFormat>On-screen Show (4:3)</PresentationFormat>
  <Paragraphs>89</Paragraphs>
  <Slides>16</Slides>
  <Notes>2</Notes>
  <HiddenSlides>0</HiddenSlides>
  <MMClips>0</MMClips>
  <ScaleCrop>false</ScaleCrop>
  <HeadingPairs>
    <vt:vector size="4" baseType="variant">
      <vt:variant>
        <vt:lpstr>Theme</vt:lpstr>
      </vt:variant>
      <vt:variant>
        <vt:i4>4</vt:i4>
      </vt:variant>
      <vt:variant>
        <vt:lpstr>Slide Titles</vt:lpstr>
      </vt:variant>
      <vt:variant>
        <vt:i4>16</vt:i4>
      </vt:variant>
    </vt:vector>
  </HeadingPairs>
  <TitlesOfParts>
    <vt:vector size="20" baseType="lpstr">
      <vt:lpstr>LAUSD PPT Theme</vt:lpstr>
      <vt:lpstr>Cafe LA design1</vt:lpstr>
      <vt:lpstr>LAUSD</vt:lpstr>
      <vt:lpstr>1_LAUSD</vt:lpstr>
      <vt:lpstr>Field Trip Lunches</vt:lpstr>
      <vt:lpstr>Overview </vt:lpstr>
      <vt:lpstr>Standard Operating Procedure</vt:lpstr>
      <vt:lpstr>Policies </vt:lpstr>
      <vt:lpstr>Field Trip Menu</vt:lpstr>
      <vt:lpstr>Request for Field Trip Lunches Form</vt:lpstr>
      <vt:lpstr>Point of Service Option 1 </vt:lpstr>
      <vt:lpstr>Point of Service Option 2</vt:lpstr>
      <vt:lpstr>Point of Service Option 2</vt:lpstr>
      <vt:lpstr>Adult Meal Purchase </vt:lpstr>
      <vt:lpstr>HACCP Guidelines for Field Trips</vt:lpstr>
      <vt:lpstr>HACCP Guidelines for Field Trips</vt:lpstr>
      <vt:lpstr>Activity</vt:lpstr>
      <vt:lpstr>Recordkeeping Requirements </vt:lpstr>
      <vt:lpstr>Role of Food Service Manager</vt:lpstr>
      <vt:lpstr>Questions? Thank you!</vt:lpstr>
    </vt:vector>
  </TitlesOfParts>
  <Company>Univeristy of Mississippi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Dalessandro, Philip</cp:lastModifiedBy>
  <cp:revision>102</cp:revision>
  <cp:lastPrinted>2016-04-27T21:46:43Z</cp:lastPrinted>
  <dcterms:created xsi:type="dcterms:W3CDTF">2009-01-14T16:11:42Z</dcterms:created>
  <dcterms:modified xsi:type="dcterms:W3CDTF">2024-01-08T19:07:10Z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0x0101004EE02F034B8BF54BAE9AA0D60582A4B6</vt:lpwstr>
  </property>
  <property fmtid="{D5CDD505-2E9C-101B-9397-08002B2CF9AE}" pid="3" name="MediaServiceImageTags">
    <vt:lpwstr/>
  </property>
</Properties>
</file>